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93" r:id="rId7"/>
    <p:sldId id="294" r:id="rId8"/>
    <p:sldId id="284" r:id="rId9"/>
    <p:sldId id="286" r:id="rId10"/>
    <p:sldId id="285" r:id="rId11"/>
    <p:sldId id="283" r:id="rId12"/>
    <p:sldId id="287" r:id="rId13"/>
    <p:sldId id="295" r:id="rId14"/>
    <p:sldId id="296" r:id="rId15"/>
    <p:sldId id="297" r:id="rId16"/>
    <p:sldId id="291" r:id="rId17"/>
    <p:sldId id="267" r:id="rId18"/>
    <p:sldId id="268" r:id="rId19"/>
    <p:sldId id="269" r:id="rId20"/>
    <p:sldId id="292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95EB9-03F7-4704-8CCD-06EC24D91930}" v="488" dt="2021-02-22T09:07:29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AA795EB9-03F7-4704-8CCD-06EC24D91930}"/>
    <pc:docChg chg="undo custSel addSld delSld modSld">
      <pc:chgData name="Michał Pyclik" userId="6d1d9512d460d1ef" providerId="LiveId" clId="{AA795EB9-03F7-4704-8CCD-06EC24D91930}" dt="2021-02-22T09:07:29.735" v="2253" actId="20577"/>
      <pc:docMkLst>
        <pc:docMk/>
      </pc:docMkLst>
      <pc:sldChg chg="addSp delSp modSp mod">
        <pc:chgData name="Michał Pyclik" userId="6d1d9512d460d1ef" providerId="LiveId" clId="{AA795EB9-03F7-4704-8CCD-06EC24D91930}" dt="2021-02-22T08:20:46.163" v="19" actId="20577"/>
        <pc:sldMkLst>
          <pc:docMk/>
          <pc:sldMk cId="3636598438" sldId="256"/>
        </pc:sldMkLst>
        <pc:spChg chg="mo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AA795EB9-03F7-4704-8CCD-06EC24D91930}" dt="2021-02-22T08:20:46.163" v="19" actId="20577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8" creationId="{23962611-DFD5-4092-AAFD-559E3DFCE2C9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5" creationId="{46F1F2C8-798B-4CCE-A851-94AFAF350BE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7" creationId="{755E9CD0-04B0-4A3C-B291-AD913379C71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9" creationId="{1DD8BF3B-6066-418C-8D1A-75C5E396FC04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1" creationId="{80BC66F9-7A74-4286-AD22-1174052CC22C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3" creationId="{D8142CC3-2B5C-48E6-9DF0-6C8ACBAF23EF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7" creationId="{46A89C79-8EF3-4AF9-B3D9-59A883F41C8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9" creationId="{EFE5CE34-4543-42E5-B82C-1F3D12422CD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31" creationId="{72AF41FE-63D7-4695-81D2-66D2510E4486}"/>
          </ac:spMkLst>
        </pc:spChg>
        <pc:picChg chg="del">
          <ac:chgData name="Michał Pyclik" userId="6d1d9512d460d1ef" providerId="LiveId" clId="{AA795EB9-03F7-4704-8CCD-06EC24D91930}" dt="2021-02-22T08:20:43.245" v="18" actId="26606"/>
          <ac:picMkLst>
            <pc:docMk/>
            <pc:sldMk cId="3636598438" sldId="256"/>
            <ac:picMk id="10" creationId="{2270F1FA-0425-408F-9861-80BF5AFB276D}"/>
          </ac:picMkLst>
        </pc:picChg>
        <pc:cxnChg chg="add">
          <ac:chgData name="Michał Pyclik" userId="6d1d9512d460d1ef" providerId="LiveId" clId="{AA795EB9-03F7-4704-8CCD-06EC24D91930}" dt="2021-02-22T08:20:43.245" v="18" actId="26606"/>
          <ac:cxnSpMkLst>
            <pc:docMk/>
            <pc:sldMk cId="3636598438" sldId="256"/>
            <ac:cxnSpMk id="25" creationId="{7B2D303B-3DD0-4319-9EAD-361847FEC71D}"/>
          </ac:cxnSpMkLst>
        </pc:cxnChg>
      </pc:sldChg>
      <pc:sldChg chg="addSp delSp modSp mod">
        <pc:chgData name="Michał Pyclik" userId="6d1d9512d460d1ef" providerId="LiveId" clId="{AA795EB9-03F7-4704-8CCD-06EC24D91930}" dt="2021-02-22T08:21:56.611" v="181" actId="20577"/>
        <pc:sldMkLst>
          <pc:docMk/>
          <pc:sldMk cId="1166270135" sldId="257"/>
        </pc:sldMkLst>
        <pc:spChg chg="mo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1:56.611" v="181" actId="20577"/>
          <ac:spMkLst>
            <pc:docMk/>
            <pc:sldMk cId="1166270135" sldId="257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4" creationId="{081E4A58-353D-44AE-B2FC-2A74E2E400F7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5" creationId="{6A84B152-3496-4C52-AF08-97AFFC09DD2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7" creationId="{6B2ADB95-0FA3-4BD7-A8AC-89D014A83E5B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9" creationId="{C924DBCE-E731-4B22-8181-A39C1D86276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1" creationId="{4CBF9756-6AC8-4C65-84DF-56FBFFA1D873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3" creationId="{2D385988-EAAF-4C27-AF8A-2BFBECAF3D4F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7" creationId="{B621D332-7329-4994-8836-C429A51B7549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20:50.256" v="20" actId="26606"/>
          <ac:picMkLst>
            <pc:docMk/>
            <pc:sldMk cId="1166270135" sldId="257"/>
            <ac:picMk id="73" creationId="{AE113210-7872-481A-ADE6-3A05CCAF5EB2}"/>
          </ac:picMkLst>
        </pc:picChg>
        <pc:picChg chg="del mod ord">
          <ac:chgData name="Michał Pyclik" userId="6d1d9512d460d1ef" providerId="LiveId" clId="{AA795EB9-03F7-4704-8CCD-06EC24D91930}" dt="2021-02-22T08:20:51.758" v="21" actId="478"/>
          <ac:picMkLst>
            <pc:docMk/>
            <pc:sldMk cId="1166270135" sldId="257"/>
            <ac:picMk id="1026" creationId="{7847D30C-4EA4-486C-A49C-CCB4F89CFA34}"/>
          </ac:picMkLst>
        </pc:picChg>
        <pc:cxnChg chg="add del">
          <ac:chgData name="Michał Pyclik" userId="6d1d9512d460d1ef" providerId="LiveId" clId="{AA795EB9-03F7-4704-8CCD-06EC24D91930}" dt="2021-02-22T08:20:56.381" v="22" actId="26606"/>
          <ac:cxnSpMkLst>
            <pc:docMk/>
            <pc:sldMk cId="1166270135" sldId="257"/>
            <ac:cxnSpMk id="145" creationId="{43621FD4-D14D-45D5-9A57-9A2DE5EA59C0}"/>
          </ac:cxnSpMkLst>
        </pc:cxnChg>
      </pc:sldChg>
      <pc:sldChg chg="addSp delSp modSp mod">
        <pc:chgData name="Michał Pyclik" userId="6d1d9512d460d1ef" providerId="LiveId" clId="{AA795EB9-03F7-4704-8CCD-06EC24D91930}" dt="2021-02-22T08:22:11.131" v="182" actId="26606"/>
        <pc:sldMkLst>
          <pc:docMk/>
          <pc:sldMk cId="678220985" sldId="260"/>
        </pc:sldMkLst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16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3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5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7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11.131" v="182" actId="26606"/>
          <ac:picMkLst>
            <pc:docMk/>
            <pc:sldMk cId="678220985" sldId="260"/>
            <ac:picMk id="1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2:29.061" v="184" actId="14100"/>
        <pc:sldMkLst>
          <pc:docMk/>
          <pc:sldMk cId="2773020274" sldId="261"/>
        </pc:sldMkLst>
        <pc:spChg chg="del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27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34" creationId="{738F59A4-4431-460D-8E49-6E65C189A566}"/>
          </ac:spMkLst>
        </pc:spChg>
        <pc:grpChg chg="add">
          <ac:chgData name="Michał Pyclik" userId="6d1d9512d460d1ef" providerId="LiveId" clId="{AA795EB9-03F7-4704-8CCD-06EC24D91930}" dt="2021-02-22T08:22:24.756" v="183" actId="26606"/>
          <ac:grpSpMkLst>
            <pc:docMk/>
            <pc:sldMk cId="2773020274" sldId="261"/>
            <ac:grpSpMk id="36" creationId="{8A919B9C-5C01-47E4-B2F2-45F589208ABF}"/>
          </ac:grpSpMkLst>
        </pc:grpChg>
        <pc:graphicFrameChg chg="mod modGraphic">
          <ac:chgData name="Michał Pyclik" userId="6d1d9512d460d1ef" providerId="LiveId" clId="{AA795EB9-03F7-4704-8CCD-06EC24D91930}" dt="2021-02-22T08:22:29.061" v="184" actId="14100"/>
          <ac:graphicFrameMkLst>
            <pc:docMk/>
            <pc:sldMk cId="2773020274" sldId="261"/>
            <ac:graphicFrameMk id="29" creationId="{EC5F377D-9E4C-41A4-B95E-873CCE600BD8}"/>
          </ac:graphicFrameMkLst>
        </pc:graphicFrameChg>
        <pc:picChg chg="del">
          <ac:chgData name="Michał Pyclik" userId="6d1d9512d460d1ef" providerId="LiveId" clId="{AA795EB9-03F7-4704-8CCD-06EC24D91930}" dt="2021-02-22T08:22:24.756" v="183" actId="26606"/>
          <ac:picMkLst>
            <pc:docMk/>
            <pc:sldMk cId="2773020274" sldId="261"/>
            <ac:picMk id="2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5:29.011" v="531" actId="20577"/>
        <pc:sldMkLst>
          <pc:docMk/>
          <pc:sldMk cId="3529883448" sldId="262"/>
        </pc:sldMkLst>
        <pc:spChg chg="mo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5:29.011" v="531" actId="20577"/>
          <ac:spMkLst>
            <pc:docMk/>
            <pc:sldMk cId="3529883448" sldId="262"/>
            <ac:spMk id="3" creationId="{DB63770A-FD3D-4F81-816A-2DEB60991919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6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8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80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40.951" v="185" actId="478"/>
          <ac:picMkLst>
            <pc:docMk/>
            <pc:sldMk cId="3529883448" sldId="262"/>
            <ac:picMk id="2050" creationId="{F903CADE-DAEF-442B-BE49-412531639072}"/>
          </ac:picMkLst>
        </pc:picChg>
        <pc:cxnChg chg="del">
          <ac:chgData name="Michał Pyclik" userId="6d1d9512d460d1ef" providerId="LiveId" clId="{AA795EB9-03F7-4704-8CCD-06EC24D91930}" dt="2021-02-22T08:22:48.716" v="188" actId="26606"/>
          <ac:cxnSpMkLst>
            <pc:docMk/>
            <pc:sldMk cId="3529883448" sldId="262"/>
            <ac:cxnSpMk id="71" creationId="{A7F400EE-A8A5-48AF-B4D6-291B52C6F0B0}"/>
          </ac:cxnSpMkLst>
        </pc:cxnChg>
      </pc:sldChg>
      <pc:sldChg chg="del">
        <pc:chgData name="Michał Pyclik" userId="6d1d9512d460d1ef" providerId="LiveId" clId="{AA795EB9-03F7-4704-8CCD-06EC24D91930}" dt="2021-02-22T08:25:33.188" v="532" actId="47"/>
        <pc:sldMkLst>
          <pc:docMk/>
          <pc:sldMk cId="1375948533" sldId="263"/>
        </pc:sldMkLst>
      </pc:sldChg>
      <pc:sldChg chg="modSp mod">
        <pc:chgData name="Michał Pyclik" userId="6d1d9512d460d1ef" providerId="LiveId" clId="{AA795EB9-03F7-4704-8CCD-06EC24D91930}" dt="2021-02-22T08:43:32.699" v="1939" actId="313"/>
        <pc:sldMkLst>
          <pc:docMk/>
          <pc:sldMk cId="317403593" sldId="267"/>
        </pc:sldMkLst>
        <pc:graphicFrameChg chg="mod modGraphic">
          <ac:chgData name="Michał Pyclik" userId="6d1d9512d460d1ef" providerId="LiveId" clId="{AA795EB9-03F7-4704-8CCD-06EC24D91930}" dt="2021-02-22T08:43:32.699" v="1939" actId="313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modSp mod">
        <pc:chgData name="Michał Pyclik" userId="6d1d9512d460d1ef" providerId="LiveId" clId="{AA795EB9-03F7-4704-8CCD-06EC24D91930}" dt="2021-02-22T08:44:22.563" v="1948" actId="1076"/>
        <pc:sldMkLst>
          <pc:docMk/>
          <pc:sldMk cId="7603465" sldId="268"/>
        </pc:sldMkLst>
        <pc:graphicFrameChg chg="mod">
          <ac:chgData name="Michał Pyclik" userId="6d1d9512d460d1ef" providerId="LiveId" clId="{AA795EB9-03F7-4704-8CCD-06EC24D91930}" dt="2021-02-22T08:44:22.563" v="194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45:05.752" v="2046" actId="20577"/>
        <pc:sldMkLst>
          <pc:docMk/>
          <pc:sldMk cId="163805568" sldId="269"/>
        </pc:sldMkLst>
        <pc:spChg chg="mo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8:45:05.752" v="2046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4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44:30.738" v="1950" actId="26606"/>
          <ac:picMkLst>
            <pc:docMk/>
            <pc:sldMk cId="163805568" sldId="269"/>
            <ac:picMk id="73" creationId="{AE113210-7872-481A-ADE6-3A05CCAF5EB2}"/>
          </ac:picMkLst>
        </pc:picChg>
        <pc:picChg chg="del">
          <ac:chgData name="Michał Pyclik" userId="6d1d9512d460d1ef" providerId="LiveId" clId="{AA795EB9-03F7-4704-8CCD-06EC24D91930}" dt="2021-02-22T08:44:26.433" v="1949" actId="478"/>
          <ac:picMkLst>
            <pc:docMk/>
            <pc:sldMk cId="163805568" sldId="269"/>
            <ac:picMk id="12290" creationId="{049A0BED-4C0B-434A-B2D3-AA53B5EB1C61}"/>
          </ac:picMkLst>
        </pc:picChg>
      </pc:sldChg>
      <pc:sldChg chg="modSp">
        <pc:chgData name="Michał Pyclik" userId="6d1d9512d460d1ef" providerId="LiveId" clId="{AA795EB9-03F7-4704-8CCD-06EC24D91930}" dt="2021-02-22T08:41:05.449" v="1695" actId="20577"/>
        <pc:sldMkLst>
          <pc:docMk/>
          <pc:sldMk cId="3786083237" sldId="283"/>
        </pc:sldMkLst>
        <pc:graphicFrameChg chg="mod">
          <ac:chgData name="Michał Pyclik" userId="6d1d9512d460d1ef" providerId="LiveId" clId="{AA795EB9-03F7-4704-8CCD-06EC24D91930}" dt="2021-02-22T08:41:05.449" v="1695" actId="20577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35:38.962" v="1385" actId="20577"/>
        <pc:sldMkLst>
          <pc:docMk/>
          <pc:sldMk cId="39300856" sldId="284"/>
        </pc:sldMkLst>
        <pc:spChg chg="mo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" creationId="{4358A3FF-F177-4159-8663-8B3FAB10D6C5}"/>
          </ac:spMkLst>
        </pc:spChg>
        <pc:spChg chg="add del">
          <ac:chgData name="Michał Pyclik" userId="6d1d9512d460d1ef" providerId="LiveId" clId="{AA795EB9-03F7-4704-8CCD-06EC24D91930}" dt="2021-02-22T08:32:18.441" v="1247" actId="26606"/>
          <ac:spMkLst>
            <pc:docMk/>
            <pc:sldMk cId="39300856" sldId="284"/>
            <ac:spMk id="17" creationId="{738F59A4-4431-460D-8E49-6E65C189A566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7" creationId="{DB304A14-32D0-4873-B914-423ED7B8DAFD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9" creationId="{1D460C86-854F-4FB3-ABC2-E823D8FEB9DB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1" creationId="{BB48116A-278A-4CC5-89D3-9DE8E8FF1245}"/>
          </ac:spMkLst>
        </pc:spChg>
        <pc:spChg chg="ad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6" creationId="{6C4028FD-8BAA-4A19-BFDE-594D991B7552}"/>
          </ac:spMkLst>
        </pc:spChg>
        <pc:grpChg chg="add del">
          <ac:chgData name="Michał Pyclik" userId="6d1d9512d460d1ef" providerId="LiveId" clId="{AA795EB9-03F7-4704-8CCD-06EC24D91930}" dt="2021-02-22T08:32:18.441" v="1247" actId="26606"/>
          <ac:grpSpMkLst>
            <pc:docMk/>
            <pc:sldMk cId="39300856" sldId="284"/>
            <ac:grpSpMk id="19" creationId="{8A919B9C-5C01-47E4-B2F2-45F589208ABF}"/>
          </ac:grpSpMkLst>
        </pc:grpChg>
        <pc:graphicFrameChg chg="mod ord modGraphic">
          <ac:chgData name="Michał Pyclik" userId="6d1d9512d460d1ef" providerId="LiveId" clId="{AA795EB9-03F7-4704-8CCD-06EC24D91930}" dt="2021-02-22T08:35:38.962" v="1385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22.262" v="1241" actId="478"/>
          <ac:picMkLst>
            <pc:docMk/>
            <pc:sldMk cId="39300856" sldId="284"/>
            <ac:picMk id="7" creationId="{77389250-B766-493E-B0CF-A700079C20D8}"/>
          </ac:picMkLst>
        </pc:picChg>
        <pc:picChg chg="del">
          <ac:chgData name="Michał Pyclik" userId="6d1d9512d460d1ef" providerId="LiveId" clId="{AA795EB9-03F7-4704-8CCD-06EC24D91930}" dt="2021-02-22T08:31:33.617" v="1242" actId="26606"/>
          <ac:picMkLst>
            <pc:docMk/>
            <pc:sldMk cId="39300856" sldId="284"/>
            <ac:picMk id="12" creationId="{54DDEBDD-D8BD-41A6-8A0D-B00E3768B0F9}"/>
          </ac:picMkLst>
        </pc:picChg>
        <pc:picChg chg="add del">
          <ac:chgData name="Michał Pyclik" userId="6d1d9512d460d1ef" providerId="LiveId" clId="{AA795EB9-03F7-4704-8CCD-06EC24D91930}" dt="2021-02-22T08:32:24.592" v="1248" actId="478"/>
          <ac:picMkLst>
            <pc:docMk/>
            <pc:sldMk cId="39300856" sldId="284"/>
            <ac:picMk id="23" creationId="{3F369093-9E88-4E74-854B-5568E2DB2B45}"/>
          </ac:picMkLst>
        </pc:picChg>
      </pc:sldChg>
      <pc:sldChg chg="delSp modSp mod">
        <pc:chgData name="Michał Pyclik" userId="6d1d9512d460d1ef" providerId="LiveId" clId="{AA795EB9-03F7-4704-8CCD-06EC24D91930}" dt="2021-02-22T08:40:22.203" v="1689" actId="20577"/>
        <pc:sldMkLst>
          <pc:docMk/>
          <pc:sldMk cId="2033026073" sldId="285"/>
        </pc:sldMkLst>
        <pc:graphicFrameChg chg="mod">
          <ac:chgData name="Michał Pyclik" userId="6d1d9512d460d1ef" providerId="LiveId" clId="{AA795EB9-03F7-4704-8CCD-06EC24D91930}" dt="2021-02-22T08:40:22.203" v="1689" actId="20577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2.322" v="1244" actId="478"/>
          <ac:picMkLst>
            <pc:docMk/>
            <pc:sldMk cId="2033026073" sldId="285"/>
            <ac:picMk id="6146" creationId="{4F921B7F-F8E2-4837-9DB6-2CF610AD1725}"/>
          </ac:picMkLst>
        </pc:picChg>
      </pc:sldChg>
      <pc:sldChg chg="addSp delSp modSp mod">
        <pc:chgData name="Michał Pyclik" userId="6d1d9512d460d1ef" providerId="LiveId" clId="{AA795EB9-03F7-4704-8CCD-06EC24D91930}" dt="2021-02-22T08:38:32.652" v="1549" actId="20577"/>
        <pc:sldMkLst>
          <pc:docMk/>
          <pc:sldMk cId="2085891405" sldId="286"/>
        </pc:sldMkLst>
        <pc:spChg chg="add del">
          <ac:chgData name="Michał Pyclik" userId="6d1d9512d460d1ef" providerId="LiveId" clId="{AA795EB9-03F7-4704-8CCD-06EC24D91930}" dt="2021-02-22T08:36:25.412" v="1386" actId="26606"/>
          <ac:spMkLst>
            <pc:docMk/>
            <pc:sldMk cId="2085891405" sldId="286"/>
            <ac:spMk id="17" creationId="{257363FD-7E77-4145-9483-331A807ADF0E}"/>
          </ac:spMkLst>
        </pc:spChg>
        <pc:graphicFrameChg chg="mod modGraphic">
          <ac:chgData name="Michał Pyclik" userId="6d1d9512d460d1ef" providerId="LiveId" clId="{AA795EB9-03F7-4704-8CCD-06EC24D91930}" dt="2021-02-22T08:38:32.652" v="1549" actId="20577"/>
          <ac:graphicFrameMkLst>
            <pc:docMk/>
            <pc:sldMk cId="2085891405" sldId="286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0.017" v="1243" actId="478"/>
          <ac:picMkLst>
            <pc:docMk/>
            <pc:sldMk cId="2085891405" sldId="286"/>
            <ac:picMk id="5" creationId="{2C4A6119-5130-49A1-9FFC-DA3135B4CD16}"/>
          </ac:picMkLst>
        </pc:picChg>
        <pc:picChg chg="del">
          <ac:chgData name="Michał Pyclik" userId="6d1d9512d460d1ef" providerId="LiveId" clId="{AA795EB9-03F7-4704-8CCD-06EC24D91930}" dt="2021-02-22T08:31:49.122" v="1245" actId="26606"/>
          <ac:picMkLst>
            <pc:docMk/>
            <pc:sldMk cId="2085891405" sldId="286"/>
            <ac:picMk id="12" creationId="{54DDEBDD-D8BD-41A6-8A0D-B00E3768B0F9}"/>
          </ac:picMkLst>
        </pc:picChg>
      </pc:sldChg>
      <pc:sldChg chg="modSp mod">
        <pc:chgData name="Michał Pyclik" userId="6d1d9512d460d1ef" providerId="LiveId" clId="{AA795EB9-03F7-4704-8CCD-06EC24D91930}" dt="2021-02-22T09:02:14.664" v="2102" actId="6549"/>
        <pc:sldMkLst>
          <pc:docMk/>
          <pc:sldMk cId="3819317856" sldId="287"/>
        </pc:sldMkLst>
        <pc:spChg chg="mod">
          <ac:chgData name="Michał Pyclik" userId="6d1d9512d460d1ef" providerId="LiveId" clId="{AA795EB9-03F7-4704-8CCD-06EC24D91930}" dt="2021-02-22T08:41:29.282" v="1715" actId="20577"/>
          <ac:spMkLst>
            <pc:docMk/>
            <pc:sldMk cId="3819317856" sldId="287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9:02:14.664" v="2102" actId="6549"/>
          <ac:spMkLst>
            <pc:docMk/>
            <pc:sldMk cId="3819317856" sldId="287"/>
            <ac:spMk id="3" creationId="{1436EBC3-D4D5-4A89-9B48-F7A4500A65B7}"/>
          </ac:spMkLst>
        </pc:spChg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687346" sldId="288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1544411172" sldId="289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511071082" sldId="290"/>
        </pc:sldMkLst>
      </pc:sldChg>
      <pc:sldChg chg="modSp mod">
        <pc:chgData name="Michał Pyclik" userId="6d1d9512d460d1ef" providerId="LiveId" clId="{AA795EB9-03F7-4704-8CCD-06EC24D91930}" dt="2021-02-22T09:07:29.735" v="2253" actId="20577"/>
        <pc:sldMkLst>
          <pc:docMk/>
          <pc:sldMk cId="1766253362" sldId="291"/>
        </pc:sldMkLst>
        <pc:spChg chg="mod">
          <ac:chgData name="Michał Pyclik" userId="6d1d9512d460d1ef" providerId="LiveId" clId="{AA795EB9-03F7-4704-8CCD-06EC24D91930}" dt="2021-02-22T09:07:29.735" v="2253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AA795EB9-03F7-4704-8CCD-06EC24D91930}" dt="2021-02-22T08:45:16.153" v="2048" actId="26606"/>
        <pc:sldMkLst>
          <pc:docMk/>
          <pc:sldMk cId="1791077467" sldId="292"/>
        </pc:sldMkLst>
        <pc:spChg chg="mo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3" creationId="{1436EBC3-D4D5-4A89-9B48-F7A4500A65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6" creationId="{1BB867FF-FC45-48F7-8104-F89BE54909F1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8" creationId="{8BB56887-D0D5-4F0C-9E19-7247EB83C8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80" creationId="{081E4A58-353D-44AE-B2FC-2A74E2E400F7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2" creationId="{6A84B152-3496-4C52-AF08-97AFFC09DD2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3" creationId="{6B2ADB95-0FA3-4BD7-A8AC-89D014A83E5B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4" creationId="{C924DBCE-E731-4B22-8181-A39C1D86276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5" creationId="{4CBF9756-6AC8-4C65-84DF-56FBFFA1D873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6" creationId="{2D385988-EAAF-4C27-AF8A-2BFBECAF3D4F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8" creationId="{B621D332-7329-4994-8836-C429A51B7549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45:10.632" v="2047" actId="478"/>
          <ac:picMkLst>
            <pc:docMk/>
            <pc:sldMk cId="1791077467" sldId="292"/>
            <ac:picMk id="12290" creationId="{049A0BED-4C0B-434A-B2D3-AA53B5EB1C61}"/>
          </ac:picMkLst>
        </pc:picChg>
        <pc:cxnChg chg="del">
          <ac:chgData name="Michał Pyclik" userId="6d1d9512d460d1ef" providerId="LiveId" clId="{AA795EB9-03F7-4704-8CCD-06EC24D91930}" dt="2021-02-22T08:45:16.153" v="2048" actId="26606"/>
          <ac:cxnSpMkLst>
            <pc:docMk/>
            <pc:sldMk cId="1791077467" sldId="292"/>
            <ac:cxnSpMk id="197" creationId="{43621FD4-D14D-45D5-9A57-9A2DE5EA59C0}"/>
          </ac:cxnSpMkLst>
        </pc:cxnChg>
      </pc:sldChg>
      <pc:sldChg chg="addSp delSp add del setBg delDesignElem">
        <pc:chgData name="Michał Pyclik" userId="6d1d9512d460d1ef" providerId="LiveId" clId="{AA795EB9-03F7-4704-8CCD-06EC24D91930}" dt="2021-02-22T08:25:39.562" v="535"/>
        <pc:sldMkLst>
          <pc:docMk/>
          <pc:sldMk cId="1933192571" sldId="293"/>
        </pc:sldMkLst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29:09.192" v="834" actId="6549"/>
        <pc:sldMkLst>
          <pc:docMk/>
          <pc:sldMk cId="4253730854" sldId="293"/>
        </pc:sldMkLst>
        <pc:spChg chg="mod">
          <ac:chgData name="Michał Pyclik" userId="6d1d9512d460d1ef" providerId="LiveId" clId="{AA795EB9-03F7-4704-8CCD-06EC24D91930}" dt="2021-02-22T08:29:09.192" v="834" actId="6549"/>
          <ac:spMkLst>
            <pc:docMk/>
            <pc:sldMk cId="4253730854" sldId="293"/>
            <ac:spMk id="3" creationId="{DB63770A-FD3D-4F81-816A-2DEB60991919}"/>
          </ac:spMkLst>
        </pc:spChg>
      </pc:sldChg>
      <pc:sldChg chg="addSp delSp add del setBg delDesignElem">
        <pc:chgData name="Michał Pyclik" userId="6d1d9512d460d1ef" providerId="LiveId" clId="{AA795EB9-03F7-4704-8CCD-06EC24D91930}" dt="2021-02-22T08:29:15.954" v="837"/>
        <pc:sldMkLst>
          <pc:docMk/>
          <pc:sldMk cId="1072630040" sldId="294"/>
        </pc:sldMkLst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31:14.921" v="1240" actId="313"/>
        <pc:sldMkLst>
          <pc:docMk/>
          <pc:sldMk cId="4058098584" sldId="294"/>
        </pc:sldMkLst>
        <pc:spChg chg="mod">
          <ac:chgData name="Michał Pyclik" userId="6d1d9512d460d1ef" providerId="LiveId" clId="{AA795EB9-03F7-4704-8CCD-06EC24D91930}" dt="2021-02-22T08:31:14.921" v="1240" actId="313"/>
          <ac:spMkLst>
            <pc:docMk/>
            <pc:sldMk cId="4058098584" sldId="294"/>
            <ac:spMk id="3" creationId="{DB63770A-FD3D-4F81-816A-2DEB60991919}"/>
          </ac:spMkLst>
        </pc:spChg>
      </pc:sldChg>
      <pc:sldChg chg="addSp modSp new mod setBg">
        <pc:chgData name="Michał Pyclik" userId="6d1d9512d460d1ef" providerId="LiveId" clId="{AA795EB9-03F7-4704-8CCD-06EC24D91930}" dt="2021-02-22T09:02:23.636" v="2105" actId="6549"/>
        <pc:sldMkLst>
          <pc:docMk/>
          <pc:sldMk cId="486960898" sldId="295"/>
        </pc:sldMkLst>
        <pc:spChg chg="add mod ord">
          <ac:chgData name="Michał Pyclik" userId="6d1d9512d460d1ef" providerId="LiveId" clId="{AA795EB9-03F7-4704-8CCD-06EC24D91930}" dt="2021-02-22T09:02:23.636" v="2105" actId="6549"/>
          <ac:spMkLst>
            <pc:docMk/>
            <pc:sldMk cId="486960898" sldId="295"/>
            <ac:spMk id="2" creationId="{C2F319D5-03A8-47DE-8FAC-A84F1A4F8E85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1" creationId="{F56F5174-31D9-4DBB-AAB7-A1FD7BDB1352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5" creationId="{F9A95BEE-6BB1-4A28-A8E6-A34B2E42EF87}"/>
          </ac:spMkLst>
        </pc:spChg>
        <pc:picChg chg="ad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73" creationId="{AE113210-7872-481A-ADE6-3A05CCAF5EB2}"/>
          </ac:picMkLst>
        </pc:picChg>
        <pc:picChg chg="add mo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1026" creationId="{BE8D8A17-CA43-44A1-A447-50A1DE1F5EFC}"/>
          </ac:picMkLst>
        </pc:picChg>
      </pc:sldChg>
      <pc:sldChg chg="addSp modSp new mod setBg">
        <pc:chgData name="Michał Pyclik" userId="6d1d9512d460d1ef" providerId="LiveId" clId="{AA795EB9-03F7-4704-8CCD-06EC24D91930}" dt="2021-02-22T09:02:44.890" v="2108" actId="27614"/>
        <pc:sldMkLst>
          <pc:docMk/>
          <pc:sldMk cId="1717390746" sldId="296"/>
        </pc:sldMkLst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1" creationId="{5F879AC3-D4CE-493C-ADC7-06205677F4F8}"/>
          </ac:spMkLst>
        </pc:spChg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3" creationId="{736F0DFD-0954-464F-BF12-DD2E6F6E0380}"/>
          </ac:spMkLst>
        </pc:spChg>
        <pc:picChg chg="add mod">
          <ac:chgData name="Michał Pyclik" userId="6d1d9512d460d1ef" providerId="LiveId" clId="{AA795EB9-03F7-4704-8CCD-06EC24D91930}" dt="2021-02-22T09:02:44.890" v="2108" actId="27614"/>
          <ac:picMkLst>
            <pc:docMk/>
            <pc:sldMk cId="1717390746" sldId="296"/>
            <ac:picMk id="2050" creationId="{DDD1A751-2E9E-4F14-896A-E651E5F897C5}"/>
          </ac:picMkLst>
        </pc:picChg>
      </pc:sldChg>
      <pc:sldChg chg="addSp delSp modSp add mod setBg delDesignElem">
        <pc:chgData name="Michał Pyclik" userId="6d1d9512d460d1ef" providerId="LiveId" clId="{AA795EB9-03F7-4704-8CCD-06EC24D91930}" dt="2021-02-22T09:05:55.093" v="2237" actId="1076"/>
        <pc:sldMkLst>
          <pc:docMk/>
          <pc:sldMk cId="3399281174" sldId="297"/>
        </pc:sldMkLst>
        <pc:spChg chg="add mod ord">
          <ac:chgData name="Michał Pyclik" userId="6d1d9512d460d1ef" providerId="LiveId" clId="{AA795EB9-03F7-4704-8CCD-06EC24D91930}" dt="2021-02-22T09:05:55.093" v="2237" actId="1076"/>
          <ac:spMkLst>
            <pc:docMk/>
            <pc:sldMk cId="3399281174" sldId="297"/>
            <ac:spMk id="2" creationId="{F2FE7ECB-3D99-4F0B-95C4-AA9F8F30BE94}"/>
          </ac:spMkLst>
        </pc:spChg>
        <pc:spChg chg="add del">
          <ac:chgData name="Michał Pyclik" userId="6d1d9512d460d1ef" providerId="LiveId" clId="{AA795EB9-03F7-4704-8CCD-06EC24D91930}" dt="2021-02-22T09:04:15.085" v="2137"/>
          <ac:spMkLst>
            <pc:docMk/>
            <pc:sldMk cId="3399281174" sldId="297"/>
            <ac:spMk id="3" creationId="{5E01D98D-0B78-4626-8E26-D1DB35C9F9BA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1" creationId="{5F879AC3-D4CE-493C-ADC7-06205677F4F8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2" creationId="{2B566528-1B12-4246-9431-5C2D7D081168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3" creationId="{736F0DFD-0954-464F-BF12-DD2E6F6E0380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8" creationId="{D3F51FEB-38FB-4F6C-9F7B-2F2AFAB65463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80" creationId="{1E547BA6-BAE0-43BB-A7CA-60F69CE252F0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38" creationId="{2B566528-1B12-4246-9431-5C2D7D081168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0" creationId="{2E80C965-DB6D-4F81-9E9E-B027384D0BD6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2" creationId="{A580F890-B085-4E95-96AA-55AEBEC5CE6E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4" creationId="{D3F51FEB-38FB-4F6C-9F7B-2F2AFAB65463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6" creationId="{1E547BA6-BAE0-43BB-A7CA-60F69CE252F0}"/>
          </ac:spMkLst>
        </pc:spChg>
        <pc:grpChg chg="add del">
          <ac:chgData name="Michał Pyclik" userId="6d1d9512d460d1ef" providerId="LiveId" clId="{AA795EB9-03F7-4704-8CCD-06EC24D91930}" dt="2021-02-22T09:05:30.955" v="2213" actId="26606"/>
          <ac:grpSpMkLst>
            <pc:docMk/>
            <pc:sldMk cId="3399281174" sldId="297"/>
            <ac:grpSpMk id="74" creationId="{07EAA094-9CF6-4695-958A-33D9BCAA9474}"/>
          </ac:grpSpMkLst>
        </pc:grpChg>
        <pc:picChg chg="del">
          <ac:chgData name="Michał Pyclik" userId="6d1d9512d460d1ef" providerId="LiveId" clId="{AA795EB9-03F7-4704-8CCD-06EC24D91930}" dt="2021-02-22T09:03:05.200" v="2111" actId="478"/>
          <ac:picMkLst>
            <pc:docMk/>
            <pc:sldMk cId="3399281174" sldId="297"/>
            <ac:picMk id="2050" creationId="{DDD1A751-2E9E-4F14-896A-E651E5F897C5}"/>
          </ac:picMkLst>
        </pc:picChg>
        <pc:picChg chg="add del mod">
          <ac:chgData name="Michał Pyclik" userId="6d1d9512d460d1ef" providerId="LiveId" clId="{AA795EB9-03F7-4704-8CCD-06EC24D91930}" dt="2021-02-22T09:05:24.290" v="2211" actId="478"/>
          <ac:picMkLst>
            <pc:docMk/>
            <pc:sldMk cId="3399281174" sldId="297"/>
            <ac:picMk id="3075" creationId="{496C485A-7B57-4898-8992-0851ED07D53F}"/>
          </ac:picMkLst>
        </pc:picChg>
        <pc:picChg chg="add mod">
          <ac:chgData name="Michał Pyclik" userId="6d1d9512d460d1ef" providerId="LiveId" clId="{AA795EB9-03F7-4704-8CCD-06EC24D91930}" dt="2021-02-22T09:05:30.955" v="2213" actId="26606"/>
          <ac:picMkLst>
            <pc:docMk/>
            <pc:sldMk cId="3399281174" sldId="297"/>
            <ac:picMk id="3077" creationId="{6AB5A9B4-0DFE-4B1E-AC77-029A733658AB}"/>
          </ac:picMkLst>
        </pc:pic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7.png"/><Relationship Id="rId6" Type="http://schemas.openxmlformats.org/officeDocument/2006/relationships/image" Target="../media/image11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DAAF6-A718-4167-BA32-35F82232DE5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53A7BE-51A7-472D-A371-E18A79C010C0}">
      <dgm:prSet/>
      <dgm:spPr/>
      <dgm:t>
        <a:bodyPr/>
        <a:lstStyle/>
        <a:p>
          <a:r>
            <a:rPr lang="pl-PL" dirty="0"/>
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</a:r>
          <a:endParaRPr lang="en-US" dirty="0"/>
        </a:p>
      </dgm:t>
    </dgm:pt>
    <dgm:pt modelId="{F088B3A7-2B49-4D4F-9FFC-5E83444D9CEA}" type="parTrans" cxnId="{CD45FDDD-4941-4FD6-A3F0-F60B4D7F8ACD}">
      <dgm:prSet/>
      <dgm:spPr/>
      <dgm:t>
        <a:bodyPr/>
        <a:lstStyle/>
        <a:p>
          <a:endParaRPr lang="en-US"/>
        </a:p>
      </dgm:t>
    </dgm:pt>
    <dgm:pt modelId="{A5243A8A-BD00-4C79-9ABA-1AA96D602A8B}" type="sibTrans" cxnId="{CD45FDDD-4941-4FD6-A3F0-F60B4D7F8ACD}">
      <dgm:prSet/>
      <dgm:spPr/>
      <dgm:t>
        <a:bodyPr/>
        <a:lstStyle/>
        <a:p>
          <a:endParaRPr lang="en-US"/>
        </a:p>
      </dgm:t>
    </dgm:pt>
    <dgm:pt modelId="{92DC4088-0309-4E0F-8F71-00684AD6D5E5}">
      <dgm:prSet/>
      <dgm:spPr/>
      <dgm:t>
        <a:bodyPr/>
        <a:lstStyle/>
        <a:p>
          <a:r>
            <a:rPr lang="pl-PL"/>
            <a:t>Podział na grupy może być dokonany według różnych kryteriów, np. ze względu na możliwości poznawcze uczniów, ich umiejętności, zainteresowania, tak aby „równo” rozłożyć siły w poszczególnych grupach.</a:t>
          </a:r>
          <a:endParaRPr lang="en-US"/>
        </a:p>
      </dgm:t>
    </dgm:pt>
    <dgm:pt modelId="{5963545F-F530-40E5-91B3-7F4F12744D25}" type="parTrans" cxnId="{9C4057C9-615A-4BE6-ABA9-4A7C7B587062}">
      <dgm:prSet/>
      <dgm:spPr/>
      <dgm:t>
        <a:bodyPr/>
        <a:lstStyle/>
        <a:p>
          <a:endParaRPr lang="en-US"/>
        </a:p>
      </dgm:t>
    </dgm:pt>
    <dgm:pt modelId="{609AE902-8246-4E3A-92F6-C4AB8E348449}" type="sibTrans" cxnId="{9C4057C9-615A-4BE6-ABA9-4A7C7B587062}">
      <dgm:prSet/>
      <dgm:spPr/>
      <dgm:t>
        <a:bodyPr/>
        <a:lstStyle/>
        <a:p>
          <a:endParaRPr lang="en-US"/>
        </a:p>
      </dgm:t>
    </dgm:pt>
    <dgm:pt modelId="{10A33237-BE5D-4734-A2FC-07DF870A5E1D}">
      <dgm:prSet/>
      <dgm:spPr/>
      <dgm:t>
        <a:bodyPr/>
        <a:lstStyle/>
        <a:p>
          <a:r>
            <a:rPr lang="pl-PL"/>
            <a:t>Nauczyciel może pomagać uczniom, gdy pracują w grupach zadając im pytania naprowadzające. Należy pamiętać, że uczą się oni nowego sposobu pracy (procesu).  </a:t>
          </a:r>
          <a:endParaRPr lang="en-US"/>
        </a:p>
      </dgm:t>
    </dgm:pt>
    <dgm:pt modelId="{77A208E0-E2A0-46B0-8ACB-6DA868D3E583}" type="parTrans" cxnId="{7BA9BADC-8227-4A76-9F4A-15EF9F9C2869}">
      <dgm:prSet/>
      <dgm:spPr/>
      <dgm:t>
        <a:bodyPr/>
        <a:lstStyle/>
        <a:p>
          <a:endParaRPr lang="en-US"/>
        </a:p>
      </dgm:t>
    </dgm:pt>
    <dgm:pt modelId="{0AFD4D65-5CDE-43EF-9571-5297B56A396E}" type="sibTrans" cxnId="{7BA9BADC-8227-4A76-9F4A-15EF9F9C2869}">
      <dgm:prSet/>
      <dgm:spPr/>
      <dgm:t>
        <a:bodyPr/>
        <a:lstStyle/>
        <a:p>
          <a:endParaRPr lang="en-US"/>
        </a:p>
      </dgm:t>
    </dgm:pt>
    <dgm:pt modelId="{1EBF56A8-9ED6-4CB2-9509-18FB4A89FB7C}">
      <dgm:prSet/>
      <dgm:spPr/>
      <dgm:t>
        <a:bodyPr/>
        <a:lstStyle/>
        <a:p>
          <a:r>
            <a:rPr lang="pl-PL"/>
            <a:t>Nauczyciel powinien podawać uczniom konkretne informacje dotyczące oceny ich osiągnięć, zarówno w czasie pracy grupowej, jak i przy podsumowaniu wyników.  </a:t>
          </a:r>
          <a:endParaRPr lang="en-US"/>
        </a:p>
      </dgm:t>
    </dgm:pt>
    <dgm:pt modelId="{C6438B6C-66A3-4B00-B4D1-E5601631A320}" type="parTrans" cxnId="{66A23F2D-59F9-4B7D-B212-124EBDE41621}">
      <dgm:prSet/>
      <dgm:spPr/>
      <dgm:t>
        <a:bodyPr/>
        <a:lstStyle/>
        <a:p>
          <a:endParaRPr lang="en-US"/>
        </a:p>
      </dgm:t>
    </dgm:pt>
    <dgm:pt modelId="{8F530D66-D1AB-461A-AE66-4422AC78F91F}" type="sibTrans" cxnId="{66A23F2D-59F9-4B7D-B212-124EBDE41621}">
      <dgm:prSet/>
      <dgm:spPr/>
      <dgm:t>
        <a:bodyPr/>
        <a:lstStyle/>
        <a:p>
          <a:endParaRPr lang="en-US"/>
        </a:p>
      </dgm:t>
    </dgm:pt>
    <dgm:pt modelId="{C801B35D-AD24-4C4C-A1C5-41568D0F5D51}">
      <dgm:prSet/>
      <dgm:spPr/>
      <dgm:t>
        <a:bodyPr/>
        <a:lstStyle/>
        <a:p>
          <a:r>
            <a:rPr lang="pl-PL"/>
            <a:t>Czas na realizację projektu powinien być dostosowany do możliwości uczniów. Nie jest z góry narzucony.</a:t>
          </a:r>
          <a:endParaRPr lang="en-US"/>
        </a:p>
      </dgm:t>
    </dgm:pt>
    <dgm:pt modelId="{01548EB9-A5A5-4057-BC8E-DEB2F1256FCF}" type="parTrans" cxnId="{07CDF5C0-633A-4858-BF78-F4E428D4F4D7}">
      <dgm:prSet/>
      <dgm:spPr/>
      <dgm:t>
        <a:bodyPr/>
        <a:lstStyle/>
        <a:p>
          <a:endParaRPr lang="en-US"/>
        </a:p>
      </dgm:t>
    </dgm:pt>
    <dgm:pt modelId="{6CC37141-E873-4EB9-910F-26DA276445B1}" type="sibTrans" cxnId="{07CDF5C0-633A-4858-BF78-F4E428D4F4D7}">
      <dgm:prSet/>
      <dgm:spPr/>
      <dgm:t>
        <a:bodyPr/>
        <a:lstStyle/>
        <a:p>
          <a:endParaRPr lang="en-US"/>
        </a:p>
      </dgm:t>
    </dgm:pt>
    <dgm:pt modelId="{991E353D-03AF-4F58-9F35-246D8BCABE0C}">
      <dgm:prSet/>
      <dgm:spPr/>
      <dgm:t>
        <a:bodyPr/>
        <a:lstStyle/>
        <a:p>
          <a:r>
            <a:rPr lang="pl-PL"/>
            <a:t>Jako formę wyróżnienia i pozytywnego wzmocnienia proponuje się zaprezentowanie prac uczniów przygotowując wystawę w klasopracowni.</a:t>
          </a:r>
          <a:endParaRPr lang="en-US"/>
        </a:p>
      </dgm:t>
    </dgm:pt>
    <dgm:pt modelId="{E808722F-1412-4547-A1B3-9BE3C84857CD}" type="parTrans" cxnId="{C8B9B449-1F9E-4E25-A98F-56D56E31F978}">
      <dgm:prSet/>
      <dgm:spPr/>
      <dgm:t>
        <a:bodyPr/>
        <a:lstStyle/>
        <a:p>
          <a:endParaRPr lang="en-US"/>
        </a:p>
      </dgm:t>
    </dgm:pt>
    <dgm:pt modelId="{78AF17FB-40E3-47F7-B392-008345574482}" type="sibTrans" cxnId="{C8B9B449-1F9E-4E25-A98F-56D56E31F978}">
      <dgm:prSet/>
      <dgm:spPr/>
      <dgm:t>
        <a:bodyPr/>
        <a:lstStyle/>
        <a:p>
          <a:endParaRPr lang="en-US"/>
        </a:p>
      </dgm:t>
    </dgm:pt>
    <dgm:pt modelId="{A52D7D9F-33F4-4840-B68A-EE916A981F18}" type="pres">
      <dgm:prSet presAssocID="{C84DAAF6-A718-4167-BA32-35F82232DE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D39D96-4718-4AA1-89B0-307FA5407A67}" type="pres">
      <dgm:prSet presAssocID="{0053A7BE-51A7-472D-A371-E18A79C010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F010B2-B061-4116-8F7D-E16ABB9EF12A}" type="pres">
      <dgm:prSet presAssocID="{A5243A8A-BD00-4C79-9ABA-1AA96D602A8B}" presName="sibTrans" presStyleLbl="sibTrans1D1" presStyleIdx="0" presStyleCnt="5"/>
      <dgm:spPr/>
      <dgm:t>
        <a:bodyPr/>
        <a:lstStyle/>
        <a:p>
          <a:endParaRPr lang="pl-PL"/>
        </a:p>
      </dgm:t>
    </dgm:pt>
    <dgm:pt modelId="{27E30E1B-744D-4C5E-A45D-A09F15B20D8D}" type="pres">
      <dgm:prSet presAssocID="{A5243A8A-BD00-4C79-9ABA-1AA96D602A8B}" presName="connectorText" presStyleLbl="sibTrans1D1" presStyleIdx="0" presStyleCnt="5"/>
      <dgm:spPr/>
      <dgm:t>
        <a:bodyPr/>
        <a:lstStyle/>
        <a:p>
          <a:endParaRPr lang="pl-PL"/>
        </a:p>
      </dgm:t>
    </dgm:pt>
    <dgm:pt modelId="{5061217E-84C5-49EB-82E0-2C72B0ED545B}" type="pres">
      <dgm:prSet presAssocID="{92DC4088-0309-4E0F-8F71-00684AD6D5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E884D6-8741-49AD-9316-B2E5573FE9F6}" type="pres">
      <dgm:prSet presAssocID="{609AE902-8246-4E3A-92F6-C4AB8E348449}" presName="sibTrans" presStyleLbl="sibTrans1D1" presStyleIdx="1" presStyleCnt="5"/>
      <dgm:spPr/>
      <dgm:t>
        <a:bodyPr/>
        <a:lstStyle/>
        <a:p>
          <a:endParaRPr lang="pl-PL"/>
        </a:p>
      </dgm:t>
    </dgm:pt>
    <dgm:pt modelId="{354EA972-23F3-47C6-8A34-BBABBEEF09F9}" type="pres">
      <dgm:prSet presAssocID="{609AE902-8246-4E3A-92F6-C4AB8E348449}" presName="connectorText" presStyleLbl="sibTrans1D1" presStyleIdx="1" presStyleCnt="5"/>
      <dgm:spPr/>
      <dgm:t>
        <a:bodyPr/>
        <a:lstStyle/>
        <a:p>
          <a:endParaRPr lang="pl-PL"/>
        </a:p>
      </dgm:t>
    </dgm:pt>
    <dgm:pt modelId="{BF16C727-8AA7-4C58-AD36-061DD01BE611}" type="pres">
      <dgm:prSet presAssocID="{10A33237-BE5D-4734-A2FC-07DF870A5E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34E8DB-C3F3-42B9-AFE3-7A2318922619}" type="pres">
      <dgm:prSet presAssocID="{0AFD4D65-5CDE-43EF-9571-5297B56A396E}" presName="sibTrans" presStyleLbl="sibTrans1D1" presStyleIdx="2" presStyleCnt="5"/>
      <dgm:spPr/>
      <dgm:t>
        <a:bodyPr/>
        <a:lstStyle/>
        <a:p>
          <a:endParaRPr lang="pl-PL"/>
        </a:p>
      </dgm:t>
    </dgm:pt>
    <dgm:pt modelId="{EA7EAEE9-BE47-435C-B450-8C2C16D9A0B0}" type="pres">
      <dgm:prSet presAssocID="{0AFD4D65-5CDE-43EF-9571-5297B56A396E}" presName="connectorText" presStyleLbl="sibTrans1D1" presStyleIdx="2" presStyleCnt="5"/>
      <dgm:spPr/>
      <dgm:t>
        <a:bodyPr/>
        <a:lstStyle/>
        <a:p>
          <a:endParaRPr lang="pl-PL"/>
        </a:p>
      </dgm:t>
    </dgm:pt>
    <dgm:pt modelId="{3F6310FE-963E-4833-A4D1-E5DB5020C2F5}" type="pres">
      <dgm:prSet presAssocID="{1EBF56A8-9ED6-4CB2-9509-18FB4A89FB7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223D44-A0E1-437C-8EB5-F903D5582B3F}" type="pres">
      <dgm:prSet presAssocID="{8F530D66-D1AB-461A-AE66-4422AC78F91F}" presName="sibTrans" presStyleLbl="sibTrans1D1" presStyleIdx="3" presStyleCnt="5"/>
      <dgm:spPr/>
      <dgm:t>
        <a:bodyPr/>
        <a:lstStyle/>
        <a:p>
          <a:endParaRPr lang="pl-PL"/>
        </a:p>
      </dgm:t>
    </dgm:pt>
    <dgm:pt modelId="{E4801406-3577-45D5-B2BE-2DF533058239}" type="pres">
      <dgm:prSet presAssocID="{8F530D66-D1AB-461A-AE66-4422AC78F91F}" presName="connectorText" presStyleLbl="sibTrans1D1" presStyleIdx="3" presStyleCnt="5"/>
      <dgm:spPr/>
      <dgm:t>
        <a:bodyPr/>
        <a:lstStyle/>
        <a:p>
          <a:endParaRPr lang="pl-PL"/>
        </a:p>
      </dgm:t>
    </dgm:pt>
    <dgm:pt modelId="{03AC8913-F403-4360-97E5-9CA28BD96724}" type="pres">
      <dgm:prSet presAssocID="{C801B35D-AD24-4C4C-A1C5-41568D0F5D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246B37-FDCF-46EA-9410-F45032F758B1}" type="pres">
      <dgm:prSet presAssocID="{6CC37141-E873-4EB9-910F-26DA276445B1}" presName="sibTrans" presStyleLbl="sibTrans1D1" presStyleIdx="4" presStyleCnt="5"/>
      <dgm:spPr/>
      <dgm:t>
        <a:bodyPr/>
        <a:lstStyle/>
        <a:p>
          <a:endParaRPr lang="pl-PL"/>
        </a:p>
      </dgm:t>
    </dgm:pt>
    <dgm:pt modelId="{A1D15D08-D3CA-4DBB-A767-AA0A47B91713}" type="pres">
      <dgm:prSet presAssocID="{6CC37141-E873-4EB9-910F-26DA276445B1}" presName="connectorText" presStyleLbl="sibTrans1D1" presStyleIdx="4" presStyleCnt="5"/>
      <dgm:spPr/>
      <dgm:t>
        <a:bodyPr/>
        <a:lstStyle/>
        <a:p>
          <a:endParaRPr lang="pl-PL"/>
        </a:p>
      </dgm:t>
    </dgm:pt>
    <dgm:pt modelId="{60DDFFEA-9D61-4271-A6FA-CA280EA8E5BF}" type="pres">
      <dgm:prSet presAssocID="{991E353D-03AF-4F58-9F35-246D8BCABE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D3F3D5B-78EF-4FDA-9A45-6F98B011BB57}" type="presOf" srcId="{A5243A8A-BD00-4C79-9ABA-1AA96D602A8B}" destId="{27E30E1B-744D-4C5E-A45D-A09F15B20D8D}" srcOrd="1" destOrd="0" presId="urn:microsoft.com/office/officeart/2016/7/layout/RepeatingBendingProcessNew"/>
    <dgm:cxn modelId="{0A410F13-3232-483E-8EEC-700B680C7484}" type="presOf" srcId="{6CC37141-E873-4EB9-910F-26DA276445B1}" destId="{A1D15D08-D3CA-4DBB-A767-AA0A47B91713}" srcOrd="1" destOrd="0" presId="urn:microsoft.com/office/officeart/2016/7/layout/RepeatingBendingProcessNew"/>
    <dgm:cxn modelId="{03668B99-05F4-4693-9FD3-CC06F131FBD1}" type="presOf" srcId="{C801B35D-AD24-4C4C-A1C5-41568D0F5D51}" destId="{03AC8913-F403-4360-97E5-9CA28BD96724}" srcOrd="0" destOrd="0" presId="urn:microsoft.com/office/officeart/2016/7/layout/RepeatingBendingProcessNew"/>
    <dgm:cxn modelId="{5FC394CF-B257-47C2-8887-146A8C7D5E84}" type="presOf" srcId="{A5243A8A-BD00-4C79-9ABA-1AA96D602A8B}" destId="{88F010B2-B061-4116-8F7D-E16ABB9EF12A}" srcOrd="0" destOrd="0" presId="urn:microsoft.com/office/officeart/2016/7/layout/RepeatingBendingProcessNew"/>
    <dgm:cxn modelId="{E1F2050F-D2F4-4F3A-A686-4656E5CE8BB2}" type="presOf" srcId="{6CC37141-E873-4EB9-910F-26DA276445B1}" destId="{43246B37-FDCF-46EA-9410-F45032F758B1}" srcOrd="0" destOrd="0" presId="urn:microsoft.com/office/officeart/2016/7/layout/RepeatingBendingProcessNew"/>
    <dgm:cxn modelId="{5A82D033-6859-4DE5-BA25-B0EB012D0533}" type="presOf" srcId="{10A33237-BE5D-4734-A2FC-07DF870A5E1D}" destId="{BF16C727-8AA7-4C58-AD36-061DD01BE611}" srcOrd="0" destOrd="0" presId="urn:microsoft.com/office/officeart/2016/7/layout/RepeatingBendingProcessNew"/>
    <dgm:cxn modelId="{C8B9B449-1F9E-4E25-A98F-56D56E31F978}" srcId="{C84DAAF6-A718-4167-BA32-35F82232DE57}" destId="{991E353D-03AF-4F58-9F35-246D8BCABE0C}" srcOrd="5" destOrd="0" parTransId="{E808722F-1412-4547-A1B3-9BE3C84857CD}" sibTransId="{78AF17FB-40E3-47F7-B392-008345574482}"/>
    <dgm:cxn modelId="{EFE5CF62-1376-4190-91B0-84B5D30FAF59}" type="presOf" srcId="{8F530D66-D1AB-461A-AE66-4422AC78F91F}" destId="{85223D44-A0E1-437C-8EB5-F903D5582B3F}" srcOrd="0" destOrd="0" presId="urn:microsoft.com/office/officeart/2016/7/layout/RepeatingBendingProcessNew"/>
    <dgm:cxn modelId="{C98C4941-C1C1-4AE1-A1BF-D55D458A4C13}" type="presOf" srcId="{609AE902-8246-4E3A-92F6-C4AB8E348449}" destId="{D3E884D6-8741-49AD-9316-B2E5573FE9F6}" srcOrd="0" destOrd="0" presId="urn:microsoft.com/office/officeart/2016/7/layout/RepeatingBendingProcessNew"/>
    <dgm:cxn modelId="{07CDF5C0-633A-4858-BF78-F4E428D4F4D7}" srcId="{C84DAAF6-A718-4167-BA32-35F82232DE57}" destId="{C801B35D-AD24-4C4C-A1C5-41568D0F5D51}" srcOrd="4" destOrd="0" parTransId="{01548EB9-A5A5-4057-BC8E-DEB2F1256FCF}" sibTransId="{6CC37141-E873-4EB9-910F-26DA276445B1}"/>
    <dgm:cxn modelId="{0CBC8647-1AED-4672-B509-FA9ADCA31EC6}" type="presOf" srcId="{991E353D-03AF-4F58-9F35-246D8BCABE0C}" destId="{60DDFFEA-9D61-4271-A6FA-CA280EA8E5BF}" srcOrd="0" destOrd="0" presId="urn:microsoft.com/office/officeart/2016/7/layout/RepeatingBendingProcessNew"/>
    <dgm:cxn modelId="{9C4057C9-615A-4BE6-ABA9-4A7C7B587062}" srcId="{C84DAAF6-A718-4167-BA32-35F82232DE57}" destId="{92DC4088-0309-4E0F-8F71-00684AD6D5E5}" srcOrd="1" destOrd="0" parTransId="{5963545F-F530-40E5-91B3-7F4F12744D25}" sibTransId="{609AE902-8246-4E3A-92F6-C4AB8E348449}"/>
    <dgm:cxn modelId="{9A553A83-91B0-41F9-A689-10923C6736C2}" type="presOf" srcId="{1EBF56A8-9ED6-4CB2-9509-18FB4A89FB7C}" destId="{3F6310FE-963E-4833-A4D1-E5DB5020C2F5}" srcOrd="0" destOrd="0" presId="urn:microsoft.com/office/officeart/2016/7/layout/RepeatingBendingProcessNew"/>
    <dgm:cxn modelId="{7BA9BADC-8227-4A76-9F4A-15EF9F9C2869}" srcId="{C84DAAF6-A718-4167-BA32-35F82232DE57}" destId="{10A33237-BE5D-4734-A2FC-07DF870A5E1D}" srcOrd="2" destOrd="0" parTransId="{77A208E0-E2A0-46B0-8ACB-6DA868D3E583}" sibTransId="{0AFD4D65-5CDE-43EF-9571-5297B56A396E}"/>
    <dgm:cxn modelId="{587B9D83-3807-480D-8080-08E05A23FCFD}" type="presOf" srcId="{C84DAAF6-A718-4167-BA32-35F82232DE57}" destId="{A52D7D9F-33F4-4840-B68A-EE916A981F18}" srcOrd="0" destOrd="0" presId="urn:microsoft.com/office/officeart/2016/7/layout/RepeatingBendingProcessNew"/>
    <dgm:cxn modelId="{5C38819C-2CDA-478F-B7FC-8BA3B8AB0B78}" type="presOf" srcId="{92DC4088-0309-4E0F-8F71-00684AD6D5E5}" destId="{5061217E-84C5-49EB-82E0-2C72B0ED545B}" srcOrd="0" destOrd="0" presId="urn:microsoft.com/office/officeart/2016/7/layout/RepeatingBendingProcessNew"/>
    <dgm:cxn modelId="{F0FCD137-92DA-4767-89B3-86E04E1F940F}" type="presOf" srcId="{8F530D66-D1AB-461A-AE66-4422AC78F91F}" destId="{E4801406-3577-45D5-B2BE-2DF533058239}" srcOrd="1" destOrd="0" presId="urn:microsoft.com/office/officeart/2016/7/layout/RepeatingBendingProcessNew"/>
    <dgm:cxn modelId="{D80276E9-B7C6-4CDA-BB84-81AF04C17252}" type="presOf" srcId="{609AE902-8246-4E3A-92F6-C4AB8E348449}" destId="{354EA972-23F3-47C6-8A34-BBABBEEF09F9}" srcOrd="1" destOrd="0" presId="urn:microsoft.com/office/officeart/2016/7/layout/RepeatingBendingProcessNew"/>
    <dgm:cxn modelId="{A7915FCA-B888-4C82-ABB4-58A869116D1E}" type="presOf" srcId="{0AFD4D65-5CDE-43EF-9571-5297B56A396E}" destId="{EA7EAEE9-BE47-435C-B450-8C2C16D9A0B0}" srcOrd="1" destOrd="0" presId="urn:microsoft.com/office/officeart/2016/7/layout/RepeatingBendingProcessNew"/>
    <dgm:cxn modelId="{5E966BDF-E2C1-4962-8A30-2DC2632846B7}" type="presOf" srcId="{0AFD4D65-5CDE-43EF-9571-5297B56A396E}" destId="{7934E8DB-C3F3-42B9-AFE3-7A2318922619}" srcOrd="0" destOrd="0" presId="urn:microsoft.com/office/officeart/2016/7/layout/RepeatingBendingProcessNew"/>
    <dgm:cxn modelId="{CD45FDDD-4941-4FD6-A3F0-F60B4D7F8ACD}" srcId="{C84DAAF6-A718-4167-BA32-35F82232DE57}" destId="{0053A7BE-51A7-472D-A371-E18A79C010C0}" srcOrd="0" destOrd="0" parTransId="{F088B3A7-2B49-4D4F-9FFC-5E83444D9CEA}" sibTransId="{A5243A8A-BD00-4C79-9ABA-1AA96D602A8B}"/>
    <dgm:cxn modelId="{66A23F2D-59F9-4B7D-B212-124EBDE41621}" srcId="{C84DAAF6-A718-4167-BA32-35F82232DE57}" destId="{1EBF56A8-9ED6-4CB2-9509-18FB4A89FB7C}" srcOrd="3" destOrd="0" parTransId="{C6438B6C-66A3-4B00-B4D1-E5601631A320}" sibTransId="{8F530D66-D1AB-461A-AE66-4422AC78F91F}"/>
    <dgm:cxn modelId="{8B2BBE23-7543-49B6-884F-975AE1CDC338}" type="presOf" srcId="{0053A7BE-51A7-472D-A371-E18A79C010C0}" destId="{3ED39D96-4718-4AA1-89B0-307FA5407A67}" srcOrd="0" destOrd="0" presId="urn:microsoft.com/office/officeart/2016/7/layout/RepeatingBendingProcessNew"/>
    <dgm:cxn modelId="{A6E07CF5-1571-4B1B-A46C-8AB9251C5CCA}" type="presParOf" srcId="{A52D7D9F-33F4-4840-B68A-EE916A981F18}" destId="{3ED39D96-4718-4AA1-89B0-307FA5407A67}" srcOrd="0" destOrd="0" presId="urn:microsoft.com/office/officeart/2016/7/layout/RepeatingBendingProcessNew"/>
    <dgm:cxn modelId="{6A464FCD-1EEB-49F2-86FF-28DB40A2BC0D}" type="presParOf" srcId="{A52D7D9F-33F4-4840-B68A-EE916A981F18}" destId="{88F010B2-B061-4116-8F7D-E16ABB9EF12A}" srcOrd="1" destOrd="0" presId="urn:microsoft.com/office/officeart/2016/7/layout/RepeatingBendingProcessNew"/>
    <dgm:cxn modelId="{C8B569A3-CB02-4959-A3A8-E949F91CAFF0}" type="presParOf" srcId="{88F010B2-B061-4116-8F7D-E16ABB9EF12A}" destId="{27E30E1B-744D-4C5E-A45D-A09F15B20D8D}" srcOrd="0" destOrd="0" presId="urn:microsoft.com/office/officeart/2016/7/layout/RepeatingBendingProcessNew"/>
    <dgm:cxn modelId="{B7F5BC4F-7891-45CC-85CD-F249E5B42EB4}" type="presParOf" srcId="{A52D7D9F-33F4-4840-B68A-EE916A981F18}" destId="{5061217E-84C5-49EB-82E0-2C72B0ED545B}" srcOrd="2" destOrd="0" presId="urn:microsoft.com/office/officeart/2016/7/layout/RepeatingBendingProcessNew"/>
    <dgm:cxn modelId="{51245383-C369-4B3D-9FE8-FFAE653C8E93}" type="presParOf" srcId="{A52D7D9F-33F4-4840-B68A-EE916A981F18}" destId="{D3E884D6-8741-49AD-9316-B2E5573FE9F6}" srcOrd="3" destOrd="0" presId="urn:microsoft.com/office/officeart/2016/7/layout/RepeatingBendingProcessNew"/>
    <dgm:cxn modelId="{C34E9C03-0AAC-473B-A6FF-530B5991757B}" type="presParOf" srcId="{D3E884D6-8741-49AD-9316-B2E5573FE9F6}" destId="{354EA972-23F3-47C6-8A34-BBABBEEF09F9}" srcOrd="0" destOrd="0" presId="urn:microsoft.com/office/officeart/2016/7/layout/RepeatingBendingProcessNew"/>
    <dgm:cxn modelId="{F611FFC5-8996-42EC-9600-761B304D88DF}" type="presParOf" srcId="{A52D7D9F-33F4-4840-B68A-EE916A981F18}" destId="{BF16C727-8AA7-4C58-AD36-061DD01BE611}" srcOrd="4" destOrd="0" presId="urn:microsoft.com/office/officeart/2016/7/layout/RepeatingBendingProcessNew"/>
    <dgm:cxn modelId="{A2DDBD34-88C6-4A05-9EA7-58FB77C6DF86}" type="presParOf" srcId="{A52D7D9F-33F4-4840-B68A-EE916A981F18}" destId="{7934E8DB-C3F3-42B9-AFE3-7A2318922619}" srcOrd="5" destOrd="0" presId="urn:microsoft.com/office/officeart/2016/7/layout/RepeatingBendingProcessNew"/>
    <dgm:cxn modelId="{F8B4D6AB-AD44-4537-B2C4-DBAE68512871}" type="presParOf" srcId="{7934E8DB-C3F3-42B9-AFE3-7A2318922619}" destId="{EA7EAEE9-BE47-435C-B450-8C2C16D9A0B0}" srcOrd="0" destOrd="0" presId="urn:microsoft.com/office/officeart/2016/7/layout/RepeatingBendingProcessNew"/>
    <dgm:cxn modelId="{051327FB-B0A8-4371-A70C-F6F38B76ECA1}" type="presParOf" srcId="{A52D7D9F-33F4-4840-B68A-EE916A981F18}" destId="{3F6310FE-963E-4833-A4D1-E5DB5020C2F5}" srcOrd="6" destOrd="0" presId="urn:microsoft.com/office/officeart/2016/7/layout/RepeatingBendingProcessNew"/>
    <dgm:cxn modelId="{8878A2FA-EE57-4532-8BB1-E3C5CD3F7CB3}" type="presParOf" srcId="{A52D7D9F-33F4-4840-B68A-EE916A981F18}" destId="{85223D44-A0E1-437C-8EB5-F903D5582B3F}" srcOrd="7" destOrd="0" presId="urn:microsoft.com/office/officeart/2016/7/layout/RepeatingBendingProcessNew"/>
    <dgm:cxn modelId="{487FDD58-317D-4284-B419-4CA908DD9ABB}" type="presParOf" srcId="{85223D44-A0E1-437C-8EB5-F903D5582B3F}" destId="{E4801406-3577-45D5-B2BE-2DF533058239}" srcOrd="0" destOrd="0" presId="urn:microsoft.com/office/officeart/2016/7/layout/RepeatingBendingProcessNew"/>
    <dgm:cxn modelId="{3B03F08D-70EE-4EDA-AC71-DCFD815ABA35}" type="presParOf" srcId="{A52D7D9F-33F4-4840-B68A-EE916A981F18}" destId="{03AC8913-F403-4360-97E5-9CA28BD96724}" srcOrd="8" destOrd="0" presId="urn:microsoft.com/office/officeart/2016/7/layout/RepeatingBendingProcessNew"/>
    <dgm:cxn modelId="{AE4C9227-59A7-4D46-A252-76D8010E6374}" type="presParOf" srcId="{A52D7D9F-33F4-4840-B68A-EE916A981F18}" destId="{43246B37-FDCF-46EA-9410-F45032F758B1}" srcOrd="9" destOrd="0" presId="urn:microsoft.com/office/officeart/2016/7/layout/RepeatingBendingProcessNew"/>
    <dgm:cxn modelId="{F43D46E8-AD68-4E51-8F3D-F09122637D63}" type="presParOf" srcId="{43246B37-FDCF-46EA-9410-F45032F758B1}" destId="{A1D15D08-D3CA-4DBB-A767-AA0A47B91713}" srcOrd="0" destOrd="0" presId="urn:microsoft.com/office/officeart/2016/7/layout/RepeatingBendingProcessNew"/>
    <dgm:cxn modelId="{857BFA11-24F1-4654-AA40-99511BC592D0}" type="presParOf" srcId="{A52D7D9F-33F4-4840-B68A-EE916A981F18}" destId="{60DDFFEA-9D61-4271-A6FA-CA280EA8E5B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1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EB2FAE0B-C33C-4DBB-9595-711C36489362}">
      <dgm:prSet phldrT="[Tekst]"/>
      <dgm:spPr/>
      <dgm:t>
        <a:bodyPr/>
        <a:lstStyle/>
        <a:p>
          <a:r>
            <a:rPr lang="pl-PL" dirty="0"/>
            <a:t>W oparciu o prezentacje nauczyciela, zapoznanie klasy z tematyką WQ. </a:t>
          </a:r>
        </a:p>
      </dgm:t>
    </dgm:pt>
    <dgm:pt modelId="{21B9F6B2-1C5D-4921-9C6D-836C684086C8}" type="parTrans" cxnId="{3B4C82F1-CC67-41A9-9F64-CA681F4AADD9}">
      <dgm:prSet/>
      <dgm:spPr/>
      <dgm:t>
        <a:bodyPr/>
        <a:lstStyle/>
        <a:p>
          <a:endParaRPr lang="pl-PL"/>
        </a:p>
      </dgm:t>
    </dgm:pt>
    <dgm:pt modelId="{AF3B9E82-5B03-44C3-9D4A-4C78794AF75C}" type="sibTrans" cxnId="{3B4C82F1-CC67-41A9-9F64-CA681F4AADD9}">
      <dgm:prSet/>
      <dgm:spPr/>
      <dgm:t>
        <a:bodyPr/>
        <a:lstStyle/>
        <a:p>
          <a:endParaRPr lang="pl-PL"/>
        </a:p>
      </dgm:t>
    </dgm:pt>
    <dgm:pt modelId="{64E94B12-6ACA-46F2-8AEC-2A3A9F0F33AC}">
      <dgm:prSet phldrT="[Tekst]"/>
      <dgm:spPr/>
      <dgm:t>
        <a:bodyPr/>
        <a:lstStyle/>
        <a:p>
          <a:r>
            <a:rPr lang="pl-PL" dirty="0"/>
            <a:t>Wskazanie źródeł informacji niezbędnych do wykonania zadania. </a:t>
          </a:r>
        </a:p>
      </dgm:t>
    </dgm:pt>
    <dgm:pt modelId="{2C341D8E-D226-42C1-B421-FE0880E92484}" type="parTrans" cxnId="{E121CA38-8A0E-4C1F-849D-B9F069009385}">
      <dgm:prSet/>
      <dgm:spPr/>
      <dgm:t>
        <a:bodyPr/>
        <a:lstStyle/>
        <a:p>
          <a:endParaRPr lang="pl-PL"/>
        </a:p>
      </dgm:t>
    </dgm:pt>
    <dgm:pt modelId="{764EBE39-DD5C-4189-B4A9-82C00014B71B}" type="sibTrans" cxnId="{E121CA38-8A0E-4C1F-849D-B9F069009385}">
      <dgm:prSet/>
      <dgm:spPr/>
      <dgm:t>
        <a:bodyPr/>
        <a:lstStyle/>
        <a:p>
          <a:endParaRPr lang="pl-PL"/>
        </a:p>
      </dgm:t>
    </dgm:pt>
    <dgm:pt modelId="{B8EAE0C1-F869-4CE2-B865-28DD881C2C70}">
      <dgm:prSet phldrT="[Tekst]"/>
      <dgm:spPr/>
      <dgm:t>
        <a:bodyPr/>
        <a:lstStyle/>
        <a:p>
          <a:r>
            <a:rPr lang="pl-PL" dirty="0"/>
            <a:t>Etap 2</a:t>
          </a:r>
        </a:p>
      </dgm:t>
    </dgm:pt>
    <dgm:pt modelId="{8E641EE7-663B-4C8E-A461-20106238AD11}" type="parTrans" cxnId="{AF60ED82-E2E9-4CE2-A64E-B7997B032FA3}">
      <dgm:prSet/>
      <dgm:spPr/>
      <dgm:t>
        <a:bodyPr/>
        <a:lstStyle/>
        <a:p>
          <a:endParaRPr lang="pl-PL"/>
        </a:p>
      </dgm:t>
    </dgm:pt>
    <dgm:pt modelId="{A2C664AD-FBD1-478C-AC05-DAF71F64C40F}" type="sibTrans" cxnId="{AF60ED82-E2E9-4CE2-A64E-B7997B032FA3}">
      <dgm:prSet/>
      <dgm:spPr/>
      <dgm:t>
        <a:bodyPr/>
        <a:lstStyle/>
        <a:p>
          <a:endParaRPr lang="pl-PL"/>
        </a:p>
      </dgm:t>
    </dgm:pt>
    <dgm:pt modelId="{71B95AA0-C9A8-47F7-9210-C821A20B1225}">
      <dgm:prSet phldrT="[Tekst]"/>
      <dgm:spPr/>
      <dgm:t>
        <a:bodyPr/>
        <a:lstStyle/>
        <a:p>
          <a:r>
            <a:rPr lang="pl-PL" dirty="0"/>
            <a:t>Podzielenie klasy na 3 grupy. Każda z nich opracuje jedną prezentację, która powinna przekonać szefa (nauczyciela) o kompetencjach grupy.</a:t>
          </a:r>
        </a:p>
      </dgm:t>
    </dgm:pt>
    <dgm:pt modelId="{C50B9853-45B1-4F48-A42F-579A7BA78614}" type="parTrans" cxnId="{56EF67D8-28F6-48BE-8631-CFCA5C16856E}">
      <dgm:prSet/>
      <dgm:spPr/>
      <dgm:t>
        <a:bodyPr/>
        <a:lstStyle/>
        <a:p>
          <a:endParaRPr lang="pl-PL"/>
        </a:p>
      </dgm:t>
    </dgm:pt>
    <dgm:pt modelId="{0AEB561E-74DC-4A78-A9BC-D418A00B2AE7}" type="sibTrans" cxnId="{56EF67D8-28F6-48BE-8631-CFCA5C16856E}">
      <dgm:prSet/>
      <dgm:spPr/>
      <dgm:t>
        <a:bodyPr/>
        <a:lstStyle/>
        <a:p>
          <a:endParaRPr lang="pl-PL"/>
        </a:p>
      </dgm:t>
    </dgm:pt>
    <dgm:pt modelId="{44585B5D-B93F-4300-B7BA-72B02E063A16}">
      <dgm:prSet phldrT="[Tekst]"/>
      <dgm:spPr/>
      <dgm:t>
        <a:bodyPr/>
        <a:lstStyle/>
        <a:p>
          <a:r>
            <a:rPr lang="pl-PL" dirty="0"/>
            <a:t>Omówienie z grupami przydzielonego im tematu. Pomoc w zaplanowaniu  pracy. Omówienie oczekiwanej zawartości prezentacji. </a:t>
          </a:r>
        </a:p>
      </dgm:t>
    </dgm:pt>
    <dgm:pt modelId="{0ED49EA9-CF66-4302-AAE3-DD505CCF319B}" type="parTrans" cxnId="{7986CC73-5AAA-4042-8F87-A6D0F5772C68}">
      <dgm:prSet/>
      <dgm:spPr/>
      <dgm:t>
        <a:bodyPr/>
        <a:lstStyle/>
        <a:p>
          <a:endParaRPr lang="pl-PL"/>
        </a:p>
      </dgm:t>
    </dgm:pt>
    <dgm:pt modelId="{5F9B0743-76DC-4371-B88F-FFF4A015975B}" type="sibTrans" cxnId="{7986CC73-5AAA-4042-8F87-A6D0F5772C68}">
      <dgm:prSet/>
      <dgm:spPr/>
      <dgm:t>
        <a:bodyPr/>
        <a:lstStyle/>
        <a:p>
          <a:endParaRPr lang="pl-PL"/>
        </a:p>
      </dgm:t>
    </dgm:pt>
    <dgm:pt modelId="{9011591E-83A9-4C8C-A7BB-07A41E3E6AF8}">
      <dgm:prSet phldrT="[Tekst]"/>
      <dgm:spPr/>
      <dgm:t>
        <a:bodyPr/>
        <a:lstStyle/>
        <a:p>
          <a:r>
            <a:rPr lang="pl-PL" dirty="0"/>
            <a:t>Poszukiwanie informacji technicznych i inspiracji – budowa bazy wiedzy. Może być wykonywana indywidualnie. </a:t>
          </a:r>
        </a:p>
      </dgm:t>
    </dgm:pt>
    <dgm:pt modelId="{E3489C95-4C31-4AFD-BB99-1718B5694BC3}" type="parTrans" cxnId="{ADA797C7-BD70-4414-B976-0E5FEB67B478}">
      <dgm:prSet/>
      <dgm:spPr/>
      <dgm:t>
        <a:bodyPr/>
        <a:lstStyle/>
        <a:p>
          <a:endParaRPr lang="pl-PL"/>
        </a:p>
      </dgm:t>
    </dgm:pt>
    <dgm:pt modelId="{32AB679E-C7F2-42F6-9034-875B8A3881F4}" type="sibTrans" cxnId="{ADA797C7-BD70-4414-B976-0E5FEB67B478}">
      <dgm:prSet/>
      <dgm:spPr/>
      <dgm:t>
        <a:bodyPr/>
        <a:lstStyle/>
        <a:p>
          <a:endParaRPr lang="pl-PL"/>
        </a:p>
      </dgm:t>
    </dgm:pt>
    <dgm:pt modelId="{FDF9F99D-3667-4680-8118-E9CFC1A83009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0282A1C-FF4C-439A-AA52-9932DE946357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97C81B-EE4F-4114-92C3-0672231DCFC4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41C103-9A75-43D4-BBD9-15D4BE06308A}" type="pres">
      <dgm:prSet presAssocID="{B8EAE0C1-F869-4CE2-B865-28DD881C2C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BDE5CF-CD86-4794-BD7B-064E82F15908}" type="pres">
      <dgm:prSet presAssocID="{B8EAE0C1-F869-4CE2-B865-28DD881C2C7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7986CC73-5AAA-4042-8F87-A6D0F5772C68}" srcId="{B8EAE0C1-F869-4CE2-B865-28DD881C2C70}" destId="{44585B5D-B93F-4300-B7BA-72B02E063A16}" srcOrd="1" destOrd="0" parTransId="{0ED49EA9-CF66-4302-AAE3-DD505CCF319B}" sibTransId="{5F9B0743-76DC-4371-B88F-FFF4A015975B}"/>
    <dgm:cxn modelId="{C9D105C8-B35B-4D73-9C9F-1FA9AD37C9C9}" type="presOf" srcId="{44585B5D-B93F-4300-B7BA-72B02E063A16}" destId="{F4BDE5CF-CD86-4794-BD7B-064E82F15908}" srcOrd="0" destOrd="1" presId="urn:microsoft.com/office/officeart/2005/8/layout/vList2"/>
    <dgm:cxn modelId="{C4558033-9092-4835-A862-D9B6E207BB43}" type="presOf" srcId="{3A50010E-0E61-4FD0-8F52-5E15081E9B87}" destId="{FDF9F99D-3667-4680-8118-E9CFC1A83009}" srcOrd="0" destOrd="0" presId="urn:microsoft.com/office/officeart/2005/8/layout/vList2"/>
    <dgm:cxn modelId="{56EF67D8-28F6-48BE-8631-CFCA5C16856E}" srcId="{B8EAE0C1-F869-4CE2-B865-28DD881C2C70}" destId="{71B95AA0-C9A8-47F7-9210-C821A20B1225}" srcOrd="0" destOrd="0" parTransId="{C50B9853-45B1-4F48-A42F-579A7BA78614}" sibTransId="{0AEB561E-74DC-4A78-A9BC-D418A00B2AE7}"/>
    <dgm:cxn modelId="{3B4C82F1-CC67-41A9-9F64-CA681F4AADD9}" srcId="{F50C33F2-E1F4-4F0A-AE17-06F704849578}" destId="{EB2FAE0B-C33C-4DBB-9595-711C36489362}" srcOrd="0" destOrd="0" parTransId="{21B9F6B2-1C5D-4921-9C6D-836C684086C8}" sibTransId="{AF3B9E82-5B03-44C3-9D4A-4C78794AF75C}"/>
    <dgm:cxn modelId="{20903FC1-3364-4D67-81E2-B2E5A8D15A2B}" type="presOf" srcId="{F50C33F2-E1F4-4F0A-AE17-06F704849578}" destId="{C0282A1C-FF4C-439A-AA52-9932DE946357}" srcOrd="0" destOrd="0" presId="urn:microsoft.com/office/officeart/2005/8/layout/vList2"/>
    <dgm:cxn modelId="{AF60ED82-E2E9-4CE2-A64E-B7997B032FA3}" srcId="{3A50010E-0E61-4FD0-8F52-5E15081E9B87}" destId="{B8EAE0C1-F869-4CE2-B865-28DD881C2C70}" srcOrd="1" destOrd="0" parTransId="{8E641EE7-663B-4C8E-A461-20106238AD11}" sibTransId="{A2C664AD-FBD1-478C-AC05-DAF71F64C40F}"/>
    <dgm:cxn modelId="{6F4AE82F-DC8D-47F8-A9F7-D557760597EE}" type="presOf" srcId="{64E94B12-6ACA-46F2-8AEC-2A3A9F0F33AC}" destId="{C797C81B-EE4F-4114-92C3-0672231DCFC4}" srcOrd="0" destOrd="1" presId="urn:microsoft.com/office/officeart/2005/8/layout/vList2"/>
    <dgm:cxn modelId="{05AB5163-891A-46F7-B946-A0773399E66C}" type="presOf" srcId="{9011591E-83A9-4C8C-A7BB-07A41E3E6AF8}" destId="{F4BDE5CF-CD86-4794-BD7B-064E82F15908}" srcOrd="0" destOrd="2" presId="urn:microsoft.com/office/officeart/2005/8/layout/vList2"/>
    <dgm:cxn modelId="{7FDF880F-4927-4F61-B963-EFB4B0E0165E}" type="presOf" srcId="{EB2FAE0B-C33C-4DBB-9595-711C36489362}" destId="{C797C81B-EE4F-4114-92C3-0672231DCFC4}" srcOrd="0" destOrd="0" presId="urn:microsoft.com/office/officeart/2005/8/layout/vList2"/>
    <dgm:cxn modelId="{ADA797C7-BD70-4414-B976-0E5FEB67B478}" srcId="{B8EAE0C1-F869-4CE2-B865-28DD881C2C70}" destId="{9011591E-83A9-4C8C-A7BB-07A41E3E6AF8}" srcOrd="2" destOrd="0" parTransId="{E3489C95-4C31-4AFD-BB99-1718B5694BC3}" sibTransId="{32AB679E-C7F2-42F6-9034-875B8A3881F4}"/>
    <dgm:cxn modelId="{E121CA38-8A0E-4C1F-849D-B9F069009385}" srcId="{F50C33F2-E1F4-4F0A-AE17-06F704849578}" destId="{64E94B12-6ACA-46F2-8AEC-2A3A9F0F33AC}" srcOrd="1" destOrd="0" parTransId="{2C341D8E-D226-42C1-B421-FE0880E92484}" sibTransId="{764EBE39-DD5C-4189-B4A9-82C00014B71B}"/>
    <dgm:cxn modelId="{DCAC098E-06C1-4E5A-A014-A5892018623D}" type="presOf" srcId="{71B95AA0-C9A8-47F7-9210-C821A20B1225}" destId="{F4BDE5CF-CD86-4794-BD7B-064E82F15908}" srcOrd="0" destOrd="0" presId="urn:microsoft.com/office/officeart/2005/8/layout/vList2"/>
    <dgm:cxn modelId="{FE9392A6-1F88-4930-B831-16E61BDBD727}" type="presOf" srcId="{B8EAE0C1-F869-4CE2-B865-28DD881C2C70}" destId="{2C41C103-9A75-43D4-BBD9-15D4BE06308A}" srcOrd="0" destOrd="0" presId="urn:microsoft.com/office/officeart/2005/8/layout/vList2"/>
    <dgm:cxn modelId="{6A9A28CC-0184-4DC6-947E-B39F2CFBA4FF}" type="presParOf" srcId="{FDF9F99D-3667-4680-8118-E9CFC1A83009}" destId="{C0282A1C-FF4C-439A-AA52-9932DE946357}" srcOrd="0" destOrd="0" presId="urn:microsoft.com/office/officeart/2005/8/layout/vList2"/>
    <dgm:cxn modelId="{5313E2BD-EDCF-45E6-9EE3-C40CBB838F05}" type="presParOf" srcId="{FDF9F99D-3667-4680-8118-E9CFC1A83009}" destId="{C797C81B-EE4F-4114-92C3-0672231DCFC4}" srcOrd="1" destOrd="0" presId="urn:microsoft.com/office/officeart/2005/8/layout/vList2"/>
    <dgm:cxn modelId="{0F36DBEE-4E42-442B-A00B-D3D9AD5F60A3}" type="presParOf" srcId="{FDF9F99D-3667-4680-8118-E9CFC1A83009}" destId="{2C41C103-9A75-43D4-BBD9-15D4BE06308A}" srcOrd="2" destOrd="0" presId="urn:microsoft.com/office/officeart/2005/8/layout/vList2"/>
    <dgm:cxn modelId="{A8D246C4-113E-4DEA-9C54-2067347733A9}" type="presParOf" srcId="{FDF9F99D-3667-4680-8118-E9CFC1A83009}" destId="{F4BDE5CF-CD86-4794-BD7B-064E82F159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3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BF949394-C676-41C9-ADD5-26109AB060E6}">
      <dgm:prSet phldrT="[Tekst]"/>
      <dgm:spPr/>
      <dgm:t>
        <a:bodyPr/>
        <a:lstStyle/>
        <a:p>
          <a:r>
            <a:rPr lang="pl-PL" dirty="0"/>
            <a:t>Uczniowie przygotowują prezentację zgodnie ze wcześniejszymi ustaleniami</a:t>
          </a:r>
        </a:p>
      </dgm:t>
    </dgm:pt>
    <dgm:pt modelId="{05F07EEE-0E25-466F-9417-F21F6E9DC69D}" type="parTrans" cxnId="{7091CD7A-9F1B-41BF-8EB5-FCE0CE098D2C}">
      <dgm:prSet/>
      <dgm:spPr/>
      <dgm:t>
        <a:bodyPr/>
        <a:lstStyle/>
        <a:p>
          <a:endParaRPr lang="pl-PL"/>
        </a:p>
      </dgm:t>
    </dgm:pt>
    <dgm:pt modelId="{5B96932F-1B53-4C25-9A8C-A32FCFF1D3D0}" type="sibTrans" cxnId="{7091CD7A-9F1B-41BF-8EB5-FCE0CE098D2C}">
      <dgm:prSet/>
      <dgm:spPr/>
      <dgm:t>
        <a:bodyPr/>
        <a:lstStyle/>
        <a:p>
          <a:endParaRPr lang="pl-PL"/>
        </a:p>
      </dgm:t>
    </dgm:pt>
    <dgm:pt modelId="{832779C1-85E4-404E-B6B2-F8AA0F16858F}">
      <dgm:prSet phldrT="[Tekst]"/>
      <dgm:spPr/>
      <dgm:t>
        <a:bodyPr/>
        <a:lstStyle/>
        <a:p>
          <a:r>
            <a:rPr lang="pl-PL" dirty="0"/>
            <a:t>Etap 4</a:t>
          </a:r>
        </a:p>
      </dgm:t>
    </dgm:pt>
    <dgm:pt modelId="{7EF96300-DA5D-483B-9AEF-646D14065439}" type="parTrans" cxnId="{696BB850-22DC-4A18-9824-74B9F0CF3ADE}">
      <dgm:prSet/>
      <dgm:spPr/>
      <dgm:t>
        <a:bodyPr/>
        <a:lstStyle/>
        <a:p>
          <a:endParaRPr lang="pl-PL"/>
        </a:p>
      </dgm:t>
    </dgm:pt>
    <dgm:pt modelId="{2A4D4A92-F236-419D-BFD4-21A8942D2107}" type="sibTrans" cxnId="{696BB850-22DC-4A18-9824-74B9F0CF3ADE}">
      <dgm:prSet/>
      <dgm:spPr/>
      <dgm:t>
        <a:bodyPr/>
        <a:lstStyle/>
        <a:p>
          <a:endParaRPr lang="pl-PL"/>
        </a:p>
      </dgm:t>
    </dgm:pt>
    <dgm:pt modelId="{240C1BD9-8B6E-48A7-80FE-281C200BD24F}">
      <dgm:prSet phldrT="[Tekst]"/>
      <dgm:spPr/>
      <dgm:t>
        <a:bodyPr/>
        <a:lstStyle/>
        <a:p>
          <a:r>
            <a:rPr lang="pl-PL" dirty="0"/>
            <a:t>Prezentacja przygotowanych prezentacji</a:t>
          </a:r>
        </a:p>
      </dgm:t>
    </dgm:pt>
    <dgm:pt modelId="{78E310C1-0886-4469-B3EF-AC0404047CAF}" type="parTrans" cxnId="{5346B3E1-6E13-411E-8015-C61C623B0758}">
      <dgm:prSet/>
      <dgm:spPr/>
      <dgm:t>
        <a:bodyPr/>
        <a:lstStyle/>
        <a:p>
          <a:endParaRPr lang="pl-PL"/>
        </a:p>
      </dgm:t>
    </dgm:pt>
    <dgm:pt modelId="{02480329-FF8E-4F3B-92FF-DC9AC1822B29}" type="sibTrans" cxnId="{5346B3E1-6E13-411E-8015-C61C623B0758}">
      <dgm:prSet/>
      <dgm:spPr/>
      <dgm:t>
        <a:bodyPr/>
        <a:lstStyle/>
        <a:p>
          <a:endParaRPr lang="pl-PL"/>
        </a:p>
      </dgm:t>
    </dgm:pt>
    <dgm:pt modelId="{5460C75B-C417-4229-9965-D12ADCD0D697}">
      <dgm:prSet phldrT="[Tekst]"/>
      <dgm:spPr/>
      <dgm:t>
        <a:bodyPr/>
        <a:lstStyle/>
        <a:p>
          <a:r>
            <a:rPr lang="pl-PL" dirty="0"/>
            <a:t>Dyskusja uczniów (moderowana przez nauczyciela) nad przedstawionymi prezentacjami</a:t>
          </a:r>
        </a:p>
      </dgm:t>
    </dgm:pt>
    <dgm:pt modelId="{19A7531E-5865-4990-B5CC-6BB3F194694A}" type="parTrans" cxnId="{2A0C79DD-DC77-4CE2-848F-6D23F17608A7}">
      <dgm:prSet/>
      <dgm:spPr/>
      <dgm:t>
        <a:bodyPr/>
        <a:lstStyle/>
        <a:p>
          <a:endParaRPr lang="pl-PL"/>
        </a:p>
      </dgm:t>
    </dgm:pt>
    <dgm:pt modelId="{4DBFB69C-9254-4C32-A72C-01FD4BA331DA}" type="sibTrans" cxnId="{2A0C79DD-DC77-4CE2-848F-6D23F17608A7}">
      <dgm:prSet/>
      <dgm:spPr/>
      <dgm:t>
        <a:bodyPr/>
        <a:lstStyle/>
        <a:p>
          <a:endParaRPr lang="pl-PL"/>
        </a:p>
      </dgm:t>
    </dgm:pt>
    <dgm:pt modelId="{8C47D90E-83C1-4005-B0C2-3BF433DD1786}">
      <dgm:prSet phldrT="[Tekst]"/>
      <dgm:spPr/>
      <dgm:t>
        <a:bodyPr/>
        <a:lstStyle/>
        <a:p>
          <a:r>
            <a:rPr lang="pl-PL" dirty="0"/>
            <a:t>Nauczyciel ocenia teoretyczne przygotowanie uczniów do sporządzenia „oferty dla klienta”.</a:t>
          </a:r>
        </a:p>
      </dgm:t>
    </dgm:pt>
    <dgm:pt modelId="{4FEAC1DD-4096-43DD-8C40-1CCC0F774256}" type="parTrans" cxnId="{998DFCD2-C06A-4C78-B9FB-49BC7E2BE413}">
      <dgm:prSet/>
      <dgm:spPr/>
      <dgm:t>
        <a:bodyPr/>
        <a:lstStyle/>
        <a:p>
          <a:endParaRPr lang="pl-PL"/>
        </a:p>
      </dgm:t>
    </dgm:pt>
    <dgm:pt modelId="{9032459F-34F1-4660-A284-9675EECA7625}" type="sibTrans" cxnId="{998DFCD2-C06A-4C78-B9FB-49BC7E2BE413}">
      <dgm:prSet/>
      <dgm:spPr/>
      <dgm:t>
        <a:bodyPr/>
        <a:lstStyle/>
        <a:p>
          <a:endParaRPr lang="pl-PL"/>
        </a:p>
      </dgm:t>
    </dgm:pt>
    <dgm:pt modelId="{806C648B-4329-4C3F-B56A-13CFF20F0F92}">
      <dgm:prSet phldrT="[Tekst]"/>
      <dgm:spPr/>
      <dgm:t>
        <a:bodyPr/>
        <a:lstStyle/>
        <a:p>
          <a:r>
            <a:rPr lang="pl-PL" dirty="0"/>
            <a:t>Praca nad prezentacją musi być prowadzona w grupie</a:t>
          </a:r>
        </a:p>
      </dgm:t>
    </dgm:pt>
    <dgm:pt modelId="{B08E1691-59C3-4460-92E5-F3329582B939}" type="parTrans" cxnId="{B93FAC99-68E0-4404-95E2-4CE97F67A5E4}">
      <dgm:prSet/>
      <dgm:spPr/>
    </dgm:pt>
    <dgm:pt modelId="{155D3BD6-FAA3-4CAD-A258-4CE7D94EB201}" type="sibTrans" cxnId="{B93FAC99-68E0-4404-95E2-4CE97F67A5E4}">
      <dgm:prSet/>
      <dgm:spPr/>
    </dgm:pt>
    <dgm:pt modelId="{4ADA2F3A-2F36-4EFE-A22E-AAF64CF6FAC3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60F2032-8C8B-4AB7-BD08-7317ED53F01B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277598-58AA-48EF-9879-79A25CA27A30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A3E6AA-78DD-48E7-8AE2-71DEF98B7A57}" type="pres">
      <dgm:prSet presAssocID="{832779C1-85E4-404E-B6B2-F8AA0F1685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4B8BB1-E7EE-4A45-AF1A-37C3B59C8923}" type="pres">
      <dgm:prSet presAssocID="{832779C1-85E4-404E-B6B2-F8AA0F16858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365981E-8C50-43FB-8537-2A102CB87F9C}" type="presOf" srcId="{5460C75B-C417-4229-9965-D12ADCD0D697}" destId="{0A4B8BB1-E7EE-4A45-AF1A-37C3B59C8923}" srcOrd="0" destOrd="1" presId="urn:microsoft.com/office/officeart/2005/8/layout/vList2"/>
    <dgm:cxn modelId="{5A8588C5-9AA5-437F-8776-6DCFE096093D}" type="presOf" srcId="{F50C33F2-E1F4-4F0A-AE17-06F704849578}" destId="{E60F2032-8C8B-4AB7-BD08-7317ED53F01B}" srcOrd="0" destOrd="0" presId="urn:microsoft.com/office/officeart/2005/8/layout/vList2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85EE8C3B-4518-4579-A6ED-95CF02D378D7}" type="presOf" srcId="{BF949394-C676-41C9-ADD5-26109AB060E6}" destId="{D7277598-58AA-48EF-9879-79A25CA27A30}" srcOrd="0" destOrd="0" presId="urn:microsoft.com/office/officeart/2005/8/layout/vList2"/>
    <dgm:cxn modelId="{7B52B2F0-4488-4C15-9FD1-C986CA4D68B7}" type="presOf" srcId="{8C47D90E-83C1-4005-B0C2-3BF433DD1786}" destId="{0A4B8BB1-E7EE-4A45-AF1A-37C3B59C8923}" srcOrd="0" destOrd="2" presId="urn:microsoft.com/office/officeart/2005/8/layout/vList2"/>
    <dgm:cxn modelId="{602FF41D-CFB1-4C11-89BC-18F7B35F98E1}" type="presOf" srcId="{806C648B-4329-4C3F-B56A-13CFF20F0F92}" destId="{D7277598-58AA-48EF-9879-79A25CA27A30}" srcOrd="0" destOrd="1" presId="urn:microsoft.com/office/officeart/2005/8/layout/vList2"/>
    <dgm:cxn modelId="{7091CD7A-9F1B-41BF-8EB5-FCE0CE098D2C}" srcId="{F50C33F2-E1F4-4F0A-AE17-06F704849578}" destId="{BF949394-C676-41C9-ADD5-26109AB060E6}" srcOrd="0" destOrd="0" parTransId="{05F07EEE-0E25-466F-9417-F21F6E9DC69D}" sibTransId="{5B96932F-1B53-4C25-9A8C-A32FCFF1D3D0}"/>
    <dgm:cxn modelId="{2A0C79DD-DC77-4CE2-848F-6D23F17608A7}" srcId="{832779C1-85E4-404E-B6B2-F8AA0F16858F}" destId="{5460C75B-C417-4229-9965-D12ADCD0D697}" srcOrd="1" destOrd="0" parTransId="{19A7531E-5865-4990-B5CC-6BB3F194694A}" sibTransId="{4DBFB69C-9254-4C32-A72C-01FD4BA331DA}"/>
    <dgm:cxn modelId="{696BB850-22DC-4A18-9824-74B9F0CF3ADE}" srcId="{3A50010E-0E61-4FD0-8F52-5E15081E9B87}" destId="{832779C1-85E4-404E-B6B2-F8AA0F16858F}" srcOrd="1" destOrd="0" parTransId="{7EF96300-DA5D-483B-9AEF-646D14065439}" sibTransId="{2A4D4A92-F236-419D-BFD4-21A8942D2107}"/>
    <dgm:cxn modelId="{49339091-70FE-43D3-85B4-90D0FDC05346}" type="presOf" srcId="{3A50010E-0E61-4FD0-8F52-5E15081E9B87}" destId="{4ADA2F3A-2F36-4EFE-A22E-AAF64CF6FAC3}" srcOrd="0" destOrd="0" presId="urn:microsoft.com/office/officeart/2005/8/layout/vList2"/>
    <dgm:cxn modelId="{998DFCD2-C06A-4C78-B9FB-49BC7E2BE413}" srcId="{832779C1-85E4-404E-B6B2-F8AA0F16858F}" destId="{8C47D90E-83C1-4005-B0C2-3BF433DD1786}" srcOrd="2" destOrd="0" parTransId="{4FEAC1DD-4096-43DD-8C40-1CCC0F774256}" sibTransId="{9032459F-34F1-4660-A284-9675EECA7625}"/>
    <dgm:cxn modelId="{781DA055-BE3A-44AC-9C71-06A2F42E8655}" type="presOf" srcId="{832779C1-85E4-404E-B6B2-F8AA0F16858F}" destId="{47A3E6AA-78DD-48E7-8AE2-71DEF98B7A57}" srcOrd="0" destOrd="0" presId="urn:microsoft.com/office/officeart/2005/8/layout/vList2"/>
    <dgm:cxn modelId="{8FB91541-222E-4B97-96F3-F017C6580B22}" type="presOf" srcId="{240C1BD9-8B6E-48A7-80FE-281C200BD24F}" destId="{0A4B8BB1-E7EE-4A45-AF1A-37C3B59C8923}" srcOrd="0" destOrd="0" presId="urn:microsoft.com/office/officeart/2005/8/layout/vList2"/>
    <dgm:cxn modelId="{B93FAC99-68E0-4404-95E2-4CE97F67A5E4}" srcId="{F50C33F2-E1F4-4F0A-AE17-06F704849578}" destId="{806C648B-4329-4C3F-B56A-13CFF20F0F92}" srcOrd="1" destOrd="0" parTransId="{B08E1691-59C3-4460-92E5-F3329582B939}" sibTransId="{155D3BD6-FAA3-4CAD-A258-4CE7D94EB201}"/>
    <dgm:cxn modelId="{5346B3E1-6E13-411E-8015-C61C623B0758}" srcId="{832779C1-85E4-404E-B6B2-F8AA0F16858F}" destId="{240C1BD9-8B6E-48A7-80FE-281C200BD24F}" srcOrd="0" destOrd="0" parTransId="{78E310C1-0886-4469-B3EF-AC0404047CAF}" sibTransId="{02480329-FF8E-4F3B-92FF-DC9AC1822B29}"/>
    <dgm:cxn modelId="{705FC011-6E3F-4F8A-8384-6262F4D8AC24}" type="presParOf" srcId="{4ADA2F3A-2F36-4EFE-A22E-AAF64CF6FAC3}" destId="{E60F2032-8C8B-4AB7-BD08-7317ED53F01B}" srcOrd="0" destOrd="0" presId="urn:microsoft.com/office/officeart/2005/8/layout/vList2"/>
    <dgm:cxn modelId="{4EF0E415-0065-4C82-898D-58DAF0E6B7E3}" type="presParOf" srcId="{4ADA2F3A-2F36-4EFE-A22E-AAF64CF6FAC3}" destId="{D7277598-58AA-48EF-9879-79A25CA27A30}" srcOrd="1" destOrd="0" presId="urn:microsoft.com/office/officeart/2005/8/layout/vList2"/>
    <dgm:cxn modelId="{B3634C13-E839-4B2E-9049-8E3A86C31BD6}" type="presParOf" srcId="{4ADA2F3A-2F36-4EFE-A22E-AAF64CF6FAC3}" destId="{47A3E6AA-78DD-48E7-8AE2-71DEF98B7A57}" srcOrd="2" destOrd="0" presId="urn:microsoft.com/office/officeart/2005/8/layout/vList2"/>
    <dgm:cxn modelId="{B4134281-5F30-4A5F-A0C6-E65F1E6BB3B1}" type="presParOf" srcId="{4ADA2F3A-2F36-4EFE-A22E-AAF64CF6FAC3}" destId="{0A4B8BB1-E7EE-4A45-AF1A-37C3B59C89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5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6B619C58-CA3E-48CC-9627-9624DD1C685F}">
      <dgm:prSet phldrT="[Tekst]"/>
      <dgm:spPr/>
      <dgm:t>
        <a:bodyPr/>
        <a:lstStyle/>
        <a:p>
          <a:r>
            <a:rPr lang="pl-PL" dirty="0"/>
            <a:t>Omówienie ofert i ich analiza na forum klasy.</a:t>
          </a:r>
        </a:p>
      </dgm:t>
    </dgm:pt>
    <dgm:pt modelId="{4B672069-959B-41FD-88E0-B04CF03AF510}" type="parTrans" cxnId="{FC5BA79A-E7B0-4F1D-8E34-BF575A9360EF}">
      <dgm:prSet/>
      <dgm:spPr/>
      <dgm:t>
        <a:bodyPr/>
        <a:lstStyle/>
        <a:p>
          <a:endParaRPr lang="pl-PL" sz="1600"/>
        </a:p>
      </dgm:t>
    </dgm:pt>
    <dgm:pt modelId="{BAE43412-A356-42BE-9A9E-E05427A1D387}" type="sibTrans" cxnId="{FC5BA79A-E7B0-4F1D-8E34-BF575A9360EF}">
      <dgm:prSet/>
      <dgm:spPr/>
      <dgm:t>
        <a:bodyPr/>
        <a:lstStyle/>
        <a:p>
          <a:endParaRPr lang="pl-PL"/>
        </a:p>
      </dgm:t>
    </dgm:pt>
    <dgm:pt modelId="{314D21AB-32E3-4692-9E31-AE0832C8D0CB}">
      <dgm:prSet phldrT="[Tekst]"/>
      <dgm:spPr/>
      <dgm:t>
        <a:bodyPr/>
        <a:lstStyle/>
        <a:p>
          <a:r>
            <a:rPr lang="pl-PL" dirty="0"/>
            <a:t>Sporządzenie oferty dla klienta zawierającej projekt wykonania ścianki oraz kosztorys.</a:t>
          </a:r>
        </a:p>
      </dgm:t>
    </dgm:pt>
    <dgm:pt modelId="{E40E3F1B-025B-4F09-AF1A-BEEB39847EAC}" type="parTrans" cxnId="{B6F91D0B-1B77-40AA-AC05-14813AB6603D}">
      <dgm:prSet/>
      <dgm:spPr/>
      <dgm:t>
        <a:bodyPr/>
        <a:lstStyle/>
        <a:p>
          <a:endParaRPr lang="pl-PL" sz="1600"/>
        </a:p>
      </dgm:t>
    </dgm:pt>
    <dgm:pt modelId="{37FAC06B-C0B8-4546-A4E9-02AC675A0ABE}" type="sibTrans" cxnId="{B6F91D0B-1B77-40AA-AC05-14813AB6603D}">
      <dgm:prSet/>
      <dgm:spPr/>
      <dgm:t>
        <a:bodyPr/>
        <a:lstStyle/>
        <a:p>
          <a:endParaRPr lang="pl-PL"/>
        </a:p>
      </dgm:t>
    </dgm:pt>
    <dgm:pt modelId="{9CB02F89-D30F-4873-A317-C1DA16E894AD}">
      <dgm:prSet phldrT="[Tekst]"/>
      <dgm:spPr/>
      <dgm:t>
        <a:bodyPr/>
        <a:lstStyle/>
        <a:p>
          <a:r>
            <a:rPr lang="pl-PL"/>
            <a:t>Etap 6</a:t>
          </a:r>
        </a:p>
      </dgm:t>
    </dgm:pt>
    <dgm:pt modelId="{22E8E1CD-2BAB-41DE-84DE-FBD5D66ABD10}" type="parTrans" cxnId="{88E507A8-878F-48C2-A56E-5CB75124133D}">
      <dgm:prSet/>
      <dgm:spPr/>
      <dgm:t>
        <a:bodyPr/>
        <a:lstStyle/>
        <a:p>
          <a:endParaRPr lang="pl-PL" sz="1600"/>
        </a:p>
      </dgm:t>
    </dgm:pt>
    <dgm:pt modelId="{DB9B57E8-1EFC-40BD-85D9-AB5E2BEB8B56}" type="sibTrans" cxnId="{88E507A8-878F-48C2-A56E-5CB75124133D}">
      <dgm:prSet/>
      <dgm:spPr/>
      <dgm:t>
        <a:bodyPr/>
        <a:lstStyle/>
        <a:p>
          <a:endParaRPr lang="pl-PL"/>
        </a:p>
      </dgm:t>
    </dgm:pt>
    <dgm:pt modelId="{DEDDB377-F432-48BF-99C9-F78DF64775A9}">
      <dgm:prSet phldrT="[Tekst]"/>
      <dgm:spPr/>
      <dgm:t>
        <a:bodyPr/>
        <a:lstStyle/>
        <a:p>
          <a:r>
            <a:rPr lang="pl-PL" dirty="0"/>
            <a:t>Ocena uczniów na podstawie ich zaangażowania</a:t>
          </a:r>
        </a:p>
      </dgm:t>
    </dgm:pt>
    <dgm:pt modelId="{CE4AEC8C-8525-47EF-B95C-4A63D7F211D2}" type="parTrans" cxnId="{8D2A3406-CDEA-4402-840A-997447975586}">
      <dgm:prSet/>
      <dgm:spPr/>
      <dgm:t>
        <a:bodyPr/>
        <a:lstStyle/>
        <a:p>
          <a:endParaRPr lang="pl-PL" sz="1600"/>
        </a:p>
      </dgm:t>
    </dgm:pt>
    <dgm:pt modelId="{3E1FD8FA-6B11-4424-B875-C6E941EFB16D}" type="sibTrans" cxnId="{8D2A3406-CDEA-4402-840A-997447975586}">
      <dgm:prSet/>
      <dgm:spPr/>
      <dgm:t>
        <a:bodyPr/>
        <a:lstStyle/>
        <a:p>
          <a:endParaRPr lang="pl-PL"/>
        </a:p>
      </dgm:t>
    </dgm:pt>
    <dgm:pt modelId="{EA27D17F-92BC-4640-B03B-8AECE7897843}">
      <dgm:prSet phldrT="[Tekst]"/>
      <dgm:spPr/>
      <dgm:t>
        <a:bodyPr/>
        <a:lstStyle/>
        <a:p>
          <a:r>
            <a:rPr lang="pl-PL"/>
            <a:t>Omówienie wniosków i korzyści z realizacji WQ. </a:t>
          </a:r>
        </a:p>
      </dgm:t>
    </dgm:pt>
    <dgm:pt modelId="{DEAD5959-5052-40CF-AA9B-D8E37C515A5B}" type="parTrans" cxnId="{5B9E76EA-31DE-40E7-B978-0406575BBD02}">
      <dgm:prSet/>
      <dgm:spPr/>
      <dgm:t>
        <a:bodyPr/>
        <a:lstStyle/>
        <a:p>
          <a:endParaRPr lang="pl-PL" sz="1600"/>
        </a:p>
      </dgm:t>
    </dgm:pt>
    <dgm:pt modelId="{B523E2CF-D775-478D-9A52-479449A87BB8}" type="sibTrans" cxnId="{5B9E76EA-31DE-40E7-B978-0406575BBD02}">
      <dgm:prSet/>
      <dgm:spPr/>
      <dgm:t>
        <a:bodyPr/>
        <a:lstStyle/>
        <a:p>
          <a:endParaRPr lang="pl-PL"/>
        </a:p>
      </dgm:t>
    </dgm:pt>
    <dgm:pt modelId="{0EF6E74E-1254-4069-904C-14B403CEF439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C07E55-7389-4536-98FD-F0222222BDB2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972BF1-8DC5-4403-B417-5E939D97A5C3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EEDECE-159D-4905-9958-0336AC22F94E}" type="pres">
      <dgm:prSet presAssocID="{9CB02F89-D30F-4873-A317-C1DA16E894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8D32D8-B4A9-4456-9845-6274389433F0}" type="pres">
      <dgm:prSet presAssocID="{9CB02F89-D30F-4873-A317-C1DA16E894A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D2A3406-CDEA-4402-840A-997447975586}" srcId="{9CB02F89-D30F-4873-A317-C1DA16E894AD}" destId="{DEDDB377-F432-48BF-99C9-F78DF64775A9}" srcOrd="0" destOrd="0" parTransId="{CE4AEC8C-8525-47EF-B95C-4A63D7F211D2}" sibTransId="{3E1FD8FA-6B11-4424-B875-C6E941EFB16D}"/>
    <dgm:cxn modelId="{32413E2A-5778-4B24-9995-BF8657B24C9A}" type="presOf" srcId="{9CB02F89-D30F-4873-A317-C1DA16E894AD}" destId="{88EEDECE-159D-4905-9958-0336AC22F94E}" srcOrd="0" destOrd="0" presId="urn:microsoft.com/office/officeart/2005/8/layout/vList2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5B9E76EA-31DE-40E7-B978-0406575BBD02}" srcId="{9CB02F89-D30F-4873-A317-C1DA16E894AD}" destId="{EA27D17F-92BC-4640-B03B-8AECE7897843}" srcOrd="1" destOrd="0" parTransId="{DEAD5959-5052-40CF-AA9B-D8E37C515A5B}" sibTransId="{B523E2CF-D775-478D-9A52-479449A87BB8}"/>
    <dgm:cxn modelId="{B6F91D0B-1B77-40AA-AC05-14813AB6603D}" srcId="{F50C33F2-E1F4-4F0A-AE17-06F704849578}" destId="{314D21AB-32E3-4692-9E31-AE0832C8D0CB}" srcOrd="0" destOrd="0" parTransId="{E40E3F1B-025B-4F09-AF1A-BEEB39847EAC}" sibTransId="{37FAC06B-C0B8-4546-A4E9-02AC675A0ABE}"/>
    <dgm:cxn modelId="{88E507A8-878F-48C2-A56E-5CB75124133D}" srcId="{3A50010E-0E61-4FD0-8F52-5E15081E9B87}" destId="{9CB02F89-D30F-4873-A317-C1DA16E894AD}" srcOrd="1" destOrd="0" parTransId="{22E8E1CD-2BAB-41DE-84DE-FBD5D66ABD10}" sibTransId="{DB9B57E8-1EFC-40BD-85D9-AB5E2BEB8B56}"/>
    <dgm:cxn modelId="{6D3393D9-27F2-48A4-BFED-9E3C6665EFAD}" type="presOf" srcId="{6B619C58-CA3E-48CC-9627-9624DD1C685F}" destId="{F0972BF1-8DC5-4403-B417-5E939D97A5C3}" srcOrd="0" destOrd="1" presId="urn:microsoft.com/office/officeart/2005/8/layout/vList2"/>
    <dgm:cxn modelId="{99DA2822-76BD-4030-9897-1B6AF743F7CC}" type="presOf" srcId="{3A50010E-0E61-4FD0-8F52-5E15081E9B87}" destId="{0EF6E74E-1254-4069-904C-14B403CEF439}" srcOrd="0" destOrd="0" presId="urn:microsoft.com/office/officeart/2005/8/layout/vList2"/>
    <dgm:cxn modelId="{CA935266-689E-4814-9283-F7BB7630A66F}" type="presOf" srcId="{EA27D17F-92BC-4640-B03B-8AECE7897843}" destId="{738D32D8-B4A9-4456-9845-6274389433F0}" srcOrd="0" destOrd="1" presId="urn:microsoft.com/office/officeart/2005/8/layout/vList2"/>
    <dgm:cxn modelId="{E575CD0A-E025-4CB9-98B0-25D59C364C5B}" type="presOf" srcId="{314D21AB-32E3-4692-9E31-AE0832C8D0CB}" destId="{F0972BF1-8DC5-4403-B417-5E939D97A5C3}" srcOrd="0" destOrd="0" presId="urn:microsoft.com/office/officeart/2005/8/layout/vList2"/>
    <dgm:cxn modelId="{DC24401A-F13E-47E0-97EC-5AE434750325}" type="presOf" srcId="{DEDDB377-F432-48BF-99C9-F78DF64775A9}" destId="{738D32D8-B4A9-4456-9845-6274389433F0}" srcOrd="0" destOrd="0" presId="urn:microsoft.com/office/officeart/2005/8/layout/vList2"/>
    <dgm:cxn modelId="{FC5BA79A-E7B0-4F1D-8E34-BF575A9360EF}" srcId="{F50C33F2-E1F4-4F0A-AE17-06F704849578}" destId="{6B619C58-CA3E-48CC-9627-9624DD1C685F}" srcOrd="1" destOrd="0" parTransId="{4B672069-959B-41FD-88E0-B04CF03AF510}" sibTransId="{BAE43412-A356-42BE-9A9E-E05427A1D387}"/>
    <dgm:cxn modelId="{FA71275F-C650-4617-93B7-883BD210D6A6}" type="presOf" srcId="{F50C33F2-E1F4-4F0A-AE17-06F704849578}" destId="{6CC07E55-7389-4536-98FD-F0222222BDB2}" srcOrd="0" destOrd="0" presId="urn:microsoft.com/office/officeart/2005/8/layout/vList2"/>
    <dgm:cxn modelId="{46B705C3-4AD9-4A03-9326-94C258AACE8A}" type="presParOf" srcId="{0EF6E74E-1254-4069-904C-14B403CEF439}" destId="{6CC07E55-7389-4536-98FD-F0222222BDB2}" srcOrd="0" destOrd="0" presId="urn:microsoft.com/office/officeart/2005/8/layout/vList2"/>
    <dgm:cxn modelId="{92A7EF03-D066-49F1-B430-EE16DE78B00D}" type="presParOf" srcId="{0EF6E74E-1254-4069-904C-14B403CEF439}" destId="{F0972BF1-8DC5-4403-B417-5E939D97A5C3}" srcOrd="1" destOrd="0" presId="urn:microsoft.com/office/officeart/2005/8/layout/vList2"/>
    <dgm:cxn modelId="{CA387A16-721A-4021-9FAB-CC546FC8DACF}" type="presParOf" srcId="{0EF6E74E-1254-4069-904C-14B403CEF439}" destId="{88EEDECE-159D-4905-9958-0336AC22F94E}" srcOrd="2" destOrd="0" presId="urn:microsoft.com/office/officeart/2005/8/layout/vList2"/>
    <dgm:cxn modelId="{4AEA5765-92EF-45AC-87E6-4DBAA05AC181}" type="presParOf" srcId="{0EF6E74E-1254-4069-904C-14B403CEF439}" destId="{738D32D8-B4A9-4456-9845-6274389433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D1537-C9D0-4B2B-A0FE-A6DC928FE6E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A660416-E7A6-4E2C-A8EF-1A3AC5A0B514}">
      <dgm:prSet phldrT="[Tekst]"/>
      <dgm:spPr/>
      <dgm:t>
        <a:bodyPr/>
        <a:lstStyle/>
        <a:p>
          <a:r>
            <a:rPr lang="pl-PL" dirty="0"/>
            <a:t>Etap 1 </a:t>
          </a:r>
          <a:br>
            <a:rPr lang="pl-PL" dirty="0"/>
          </a:br>
          <a:r>
            <a:rPr lang="pl-PL" dirty="0"/>
            <a:t>1h</a:t>
          </a:r>
        </a:p>
      </dgm:t>
    </dgm:pt>
    <dgm:pt modelId="{7473B371-74B3-4D68-8E7B-E56FC9250A80}" type="parTrans" cxnId="{1C518211-F93E-48B1-8690-D1BDA69021AB}">
      <dgm:prSet/>
      <dgm:spPr/>
      <dgm:t>
        <a:bodyPr/>
        <a:lstStyle/>
        <a:p>
          <a:endParaRPr lang="pl-PL"/>
        </a:p>
      </dgm:t>
    </dgm:pt>
    <dgm:pt modelId="{9BCCA12B-87DD-47EC-92C4-89F278508A96}" type="sibTrans" cxnId="{1C518211-F93E-48B1-8690-D1BDA69021AB}">
      <dgm:prSet/>
      <dgm:spPr/>
      <dgm:t>
        <a:bodyPr/>
        <a:lstStyle/>
        <a:p>
          <a:endParaRPr lang="pl-PL"/>
        </a:p>
      </dgm:t>
    </dgm:pt>
    <dgm:pt modelId="{EC5EAEC4-2982-492F-964C-40DAAE2478F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2h</a:t>
          </a:r>
        </a:p>
      </dgm:t>
    </dgm:pt>
    <dgm:pt modelId="{74C5135A-7763-4961-A52B-1BEC98B74DE3}" type="parTrans" cxnId="{EFE140FC-D9B5-4EC2-9F2B-5E3F6346766D}">
      <dgm:prSet/>
      <dgm:spPr/>
      <dgm:t>
        <a:bodyPr/>
        <a:lstStyle/>
        <a:p>
          <a:endParaRPr lang="pl-PL"/>
        </a:p>
      </dgm:t>
    </dgm:pt>
    <dgm:pt modelId="{AB7F6ABF-474D-4EFF-AA1F-7B5D54E14302}" type="sibTrans" cxnId="{EFE140FC-D9B5-4EC2-9F2B-5E3F6346766D}">
      <dgm:prSet/>
      <dgm:spPr/>
      <dgm:t>
        <a:bodyPr/>
        <a:lstStyle/>
        <a:p>
          <a:endParaRPr lang="pl-PL"/>
        </a:p>
      </dgm:t>
    </dgm:pt>
    <dgm:pt modelId="{D8B0BE8A-4AFA-4212-AEB7-5C379C4601E5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3h</a:t>
          </a:r>
        </a:p>
      </dgm:t>
    </dgm:pt>
    <dgm:pt modelId="{66FE8662-4586-4EE3-AD84-27C55398499B}" type="parTrans" cxnId="{7EDD9823-40E9-4BF0-83AD-9E7D22883C66}">
      <dgm:prSet/>
      <dgm:spPr/>
      <dgm:t>
        <a:bodyPr/>
        <a:lstStyle/>
        <a:p>
          <a:endParaRPr lang="pl-PL"/>
        </a:p>
      </dgm:t>
    </dgm:pt>
    <dgm:pt modelId="{90927606-538D-42DE-9B58-292DAC4A770F}" type="sibTrans" cxnId="{7EDD9823-40E9-4BF0-83AD-9E7D22883C66}">
      <dgm:prSet/>
      <dgm:spPr/>
      <dgm:t>
        <a:bodyPr/>
        <a:lstStyle/>
        <a:p>
          <a:endParaRPr lang="pl-PL"/>
        </a:p>
      </dgm:t>
    </dgm:pt>
    <dgm:pt modelId="{EE149F14-0A53-493A-9D4B-91D1F2B7C86D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1h</a:t>
          </a:r>
        </a:p>
      </dgm:t>
    </dgm:pt>
    <dgm:pt modelId="{C196786B-A176-4731-8020-81190F553DCF}" type="parTrans" cxnId="{BD1DE0A5-C857-45C6-9EF4-7BA4F88BC5EE}">
      <dgm:prSet/>
      <dgm:spPr/>
      <dgm:t>
        <a:bodyPr/>
        <a:lstStyle/>
        <a:p>
          <a:endParaRPr lang="pl-PL"/>
        </a:p>
      </dgm:t>
    </dgm:pt>
    <dgm:pt modelId="{D857D37A-D1FA-46CC-B138-65AA12169BB9}" type="sibTrans" cxnId="{BD1DE0A5-C857-45C6-9EF4-7BA4F88BC5EE}">
      <dgm:prSet/>
      <dgm:spPr/>
      <dgm:t>
        <a:bodyPr/>
        <a:lstStyle/>
        <a:p>
          <a:endParaRPr lang="pl-PL"/>
        </a:p>
      </dgm:t>
    </dgm:pt>
    <dgm:pt modelId="{4B07E24F-07D4-4572-A167-679B26F308CF}">
      <dgm:prSet phldrT="[Tekst]"/>
      <dgm:spPr/>
      <dgm:t>
        <a:bodyPr/>
        <a:lstStyle/>
        <a:p>
          <a:r>
            <a:rPr lang="pl-PL" dirty="0"/>
            <a:t>Etap 5</a:t>
          </a:r>
          <a:br>
            <a:rPr lang="pl-PL" dirty="0"/>
          </a:br>
          <a:r>
            <a:rPr lang="pl-PL" dirty="0"/>
            <a:t>2h</a:t>
          </a:r>
        </a:p>
      </dgm:t>
    </dgm:pt>
    <dgm:pt modelId="{40CD9C9A-C64E-4143-AB19-08877EB52CA1}" type="parTrans" cxnId="{67831845-12D6-4FED-A57E-095B1549D213}">
      <dgm:prSet/>
      <dgm:spPr/>
      <dgm:t>
        <a:bodyPr/>
        <a:lstStyle/>
        <a:p>
          <a:endParaRPr lang="pl-PL"/>
        </a:p>
      </dgm:t>
    </dgm:pt>
    <dgm:pt modelId="{7ED5F0E8-791D-4A55-84FB-A2146E322576}" type="sibTrans" cxnId="{67831845-12D6-4FED-A57E-095B1549D213}">
      <dgm:prSet/>
      <dgm:spPr/>
      <dgm:t>
        <a:bodyPr/>
        <a:lstStyle/>
        <a:p>
          <a:endParaRPr lang="pl-PL"/>
        </a:p>
      </dgm:t>
    </dgm:pt>
    <dgm:pt modelId="{9268BCE7-928E-4EB8-87AC-A3B5F2B21E8E}">
      <dgm:prSet phldrT="[Tekst]"/>
      <dgm:spPr/>
      <dgm:t>
        <a:bodyPr/>
        <a:lstStyle/>
        <a:p>
          <a:r>
            <a:rPr lang="pl-PL" dirty="0"/>
            <a:t>Etap 6</a:t>
          </a:r>
          <a:br>
            <a:rPr lang="pl-PL" dirty="0"/>
          </a:br>
          <a:r>
            <a:rPr lang="pl-PL" dirty="0"/>
            <a:t>1h</a:t>
          </a:r>
        </a:p>
      </dgm:t>
    </dgm:pt>
    <dgm:pt modelId="{D0173B61-FF0A-4B52-9587-E12E29C31CAB}" type="parTrans" cxnId="{9E087296-6A5D-44A2-AB72-44E67DAD6BE3}">
      <dgm:prSet/>
      <dgm:spPr/>
      <dgm:t>
        <a:bodyPr/>
        <a:lstStyle/>
        <a:p>
          <a:endParaRPr lang="pl-PL"/>
        </a:p>
      </dgm:t>
    </dgm:pt>
    <dgm:pt modelId="{2B85B2B5-9AD7-4C26-A946-A4EBC1B52E4B}" type="sibTrans" cxnId="{9E087296-6A5D-44A2-AB72-44E67DAD6BE3}">
      <dgm:prSet/>
      <dgm:spPr/>
      <dgm:t>
        <a:bodyPr/>
        <a:lstStyle/>
        <a:p>
          <a:endParaRPr lang="pl-PL"/>
        </a:p>
      </dgm:t>
    </dgm:pt>
    <dgm:pt modelId="{0F1A06DC-D70B-43F7-9539-70E8C97508AD}" type="pres">
      <dgm:prSet presAssocID="{12FD1537-C9D0-4B2B-A0FE-A6DC928FE6E9}" presName="CompostProcess" presStyleCnt="0">
        <dgm:presLayoutVars>
          <dgm:dir/>
          <dgm:resizeHandles val="exact"/>
        </dgm:presLayoutVars>
      </dgm:prSet>
      <dgm:spPr/>
    </dgm:pt>
    <dgm:pt modelId="{8057B11B-63CB-4395-8437-0D9D2B25D138}" type="pres">
      <dgm:prSet presAssocID="{12FD1537-C9D0-4B2B-A0FE-A6DC928FE6E9}" presName="arrow" presStyleLbl="bgShp" presStyleIdx="0" presStyleCnt="1"/>
      <dgm:spPr/>
    </dgm:pt>
    <dgm:pt modelId="{6A394B39-704F-4096-B33A-F3395E230822}" type="pres">
      <dgm:prSet presAssocID="{12FD1537-C9D0-4B2B-A0FE-A6DC928FE6E9}" presName="linearProcess" presStyleCnt="0"/>
      <dgm:spPr/>
    </dgm:pt>
    <dgm:pt modelId="{62F9955C-6AD8-4BB1-9E70-636C8ED2610A}" type="pres">
      <dgm:prSet presAssocID="{6A660416-E7A6-4E2C-A8EF-1A3AC5A0B51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DF324-7878-4A64-A3B1-EE4A29ED7754}" type="pres">
      <dgm:prSet presAssocID="{9BCCA12B-87DD-47EC-92C4-89F278508A96}" presName="sibTrans" presStyleCnt="0"/>
      <dgm:spPr/>
    </dgm:pt>
    <dgm:pt modelId="{7FDACB5D-22E6-45D2-A588-1962CE6332E8}" type="pres">
      <dgm:prSet presAssocID="{EC5EAEC4-2982-492F-964C-40DAAE2478F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FCC347-23B3-4FAC-BB8D-44A769315D3C}" type="pres">
      <dgm:prSet presAssocID="{AB7F6ABF-474D-4EFF-AA1F-7B5D54E14302}" presName="sibTrans" presStyleCnt="0"/>
      <dgm:spPr/>
    </dgm:pt>
    <dgm:pt modelId="{E5964225-E6D1-455C-B014-5C52D0189536}" type="pres">
      <dgm:prSet presAssocID="{D8B0BE8A-4AFA-4212-AEB7-5C379C4601E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6111E1-5194-4284-B5BB-1C563A1D8254}" type="pres">
      <dgm:prSet presAssocID="{90927606-538D-42DE-9B58-292DAC4A770F}" presName="sibTrans" presStyleCnt="0"/>
      <dgm:spPr/>
    </dgm:pt>
    <dgm:pt modelId="{9F828D04-03CA-44F8-947A-47F12D4FC5A6}" type="pres">
      <dgm:prSet presAssocID="{EE149F14-0A53-493A-9D4B-91D1F2B7C86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1824DF-5360-43F7-BDB8-6DB990C3859B}" type="pres">
      <dgm:prSet presAssocID="{D857D37A-D1FA-46CC-B138-65AA12169BB9}" presName="sibTrans" presStyleCnt="0"/>
      <dgm:spPr/>
    </dgm:pt>
    <dgm:pt modelId="{A3067BFF-D335-438A-9B13-A2849EEA27E7}" type="pres">
      <dgm:prSet presAssocID="{4B07E24F-07D4-4572-A167-679B26F308C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FBA7E6-661A-48F2-B8B6-7D12342556DD}" type="pres">
      <dgm:prSet presAssocID="{7ED5F0E8-791D-4A55-84FB-A2146E322576}" presName="sibTrans" presStyleCnt="0"/>
      <dgm:spPr/>
    </dgm:pt>
    <dgm:pt modelId="{301FBE5B-01B7-4F6D-A46F-CC337B218B56}" type="pres">
      <dgm:prSet presAssocID="{9268BCE7-928E-4EB8-87AC-A3B5F2B21E8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30E30F-147F-4DEA-90C1-8F95FA5CFA09}" type="presOf" srcId="{12FD1537-C9D0-4B2B-A0FE-A6DC928FE6E9}" destId="{0F1A06DC-D70B-43F7-9539-70E8C97508AD}" srcOrd="0" destOrd="0" presId="urn:microsoft.com/office/officeart/2005/8/layout/hProcess9"/>
    <dgm:cxn modelId="{7EDD9823-40E9-4BF0-83AD-9E7D22883C66}" srcId="{12FD1537-C9D0-4B2B-A0FE-A6DC928FE6E9}" destId="{D8B0BE8A-4AFA-4212-AEB7-5C379C4601E5}" srcOrd="2" destOrd="0" parTransId="{66FE8662-4586-4EE3-AD84-27C55398499B}" sibTransId="{90927606-538D-42DE-9B58-292DAC4A770F}"/>
    <dgm:cxn modelId="{BD1DE0A5-C857-45C6-9EF4-7BA4F88BC5EE}" srcId="{12FD1537-C9D0-4B2B-A0FE-A6DC928FE6E9}" destId="{EE149F14-0A53-493A-9D4B-91D1F2B7C86D}" srcOrd="3" destOrd="0" parTransId="{C196786B-A176-4731-8020-81190F553DCF}" sibTransId="{D857D37A-D1FA-46CC-B138-65AA12169BB9}"/>
    <dgm:cxn modelId="{67831845-12D6-4FED-A57E-095B1549D213}" srcId="{12FD1537-C9D0-4B2B-A0FE-A6DC928FE6E9}" destId="{4B07E24F-07D4-4572-A167-679B26F308CF}" srcOrd="4" destOrd="0" parTransId="{40CD9C9A-C64E-4143-AB19-08877EB52CA1}" sibTransId="{7ED5F0E8-791D-4A55-84FB-A2146E322576}"/>
    <dgm:cxn modelId="{EFBB0A18-5791-44A1-BB43-5B0C9FCF5A5D}" type="presOf" srcId="{4B07E24F-07D4-4572-A167-679B26F308CF}" destId="{A3067BFF-D335-438A-9B13-A2849EEA27E7}" srcOrd="0" destOrd="0" presId="urn:microsoft.com/office/officeart/2005/8/layout/hProcess9"/>
    <dgm:cxn modelId="{A37BD5A1-DD2B-494F-8EAA-8345F84463C2}" type="presOf" srcId="{9268BCE7-928E-4EB8-87AC-A3B5F2B21E8E}" destId="{301FBE5B-01B7-4F6D-A46F-CC337B218B56}" srcOrd="0" destOrd="0" presId="urn:microsoft.com/office/officeart/2005/8/layout/hProcess9"/>
    <dgm:cxn modelId="{29C3D482-D1FB-4B9A-8CBE-217EE15A3745}" type="presOf" srcId="{D8B0BE8A-4AFA-4212-AEB7-5C379C4601E5}" destId="{E5964225-E6D1-455C-B014-5C52D0189536}" srcOrd="0" destOrd="0" presId="urn:microsoft.com/office/officeart/2005/8/layout/hProcess9"/>
    <dgm:cxn modelId="{A5B88408-F2D4-4F59-879B-3F7C7EF5EE76}" type="presOf" srcId="{6A660416-E7A6-4E2C-A8EF-1A3AC5A0B514}" destId="{62F9955C-6AD8-4BB1-9E70-636C8ED2610A}" srcOrd="0" destOrd="0" presId="urn:microsoft.com/office/officeart/2005/8/layout/hProcess9"/>
    <dgm:cxn modelId="{1C518211-F93E-48B1-8690-D1BDA69021AB}" srcId="{12FD1537-C9D0-4B2B-A0FE-A6DC928FE6E9}" destId="{6A660416-E7A6-4E2C-A8EF-1A3AC5A0B514}" srcOrd="0" destOrd="0" parTransId="{7473B371-74B3-4D68-8E7B-E56FC9250A80}" sibTransId="{9BCCA12B-87DD-47EC-92C4-89F278508A96}"/>
    <dgm:cxn modelId="{9E087296-6A5D-44A2-AB72-44E67DAD6BE3}" srcId="{12FD1537-C9D0-4B2B-A0FE-A6DC928FE6E9}" destId="{9268BCE7-928E-4EB8-87AC-A3B5F2B21E8E}" srcOrd="5" destOrd="0" parTransId="{D0173B61-FF0A-4B52-9587-E12E29C31CAB}" sibTransId="{2B85B2B5-9AD7-4C26-A946-A4EBC1B52E4B}"/>
    <dgm:cxn modelId="{358CF4A8-C0DB-4125-9677-05A63C861966}" type="presOf" srcId="{EC5EAEC4-2982-492F-964C-40DAAE2478F6}" destId="{7FDACB5D-22E6-45D2-A588-1962CE6332E8}" srcOrd="0" destOrd="0" presId="urn:microsoft.com/office/officeart/2005/8/layout/hProcess9"/>
    <dgm:cxn modelId="{EFE140FC-D9B5-4EC2-9F2B-5E3F6346766D}" srcId="{12FD1537-C9D0-4B2B-A0FE-A6DC928FE6E9}" destId="{EC5EAEC4-2982-492F-964C-40DAAE2478F6}" srcOrd="1" destOrd="0" parTransId="{74C5135A-7763-4961-A52B-1BEC98B74DE3}" sibTransId="{AB7F6ABF-474D-4EFF-AA1F-7B5D54E14302}"/>
    <dgm:cxn modelId="{D36A7DE2-6B48-4CE2-B51F-DE58EB4B0781}" type="presOf" srcId="{EE149F14-0A53-493A-9D4B-91D1F2B7C86D}" destId="{9F828D04-03CA-44F8-947A-47F12D4FC5A6}" srcOrd="0" destOrd="0" presId="urn:microsoft.com/office/officeart/2005/8/layout/hProcess9"/>
    <dgm:cxn modelId="{D638FDD1-F308-4144-AF2E-741ACB98C890}" type="presParOf" srcId="{0F1A06DC-D70B-43F7-9539-70E8C97508AD}" destId="{8057B11B-63CB-4395-8437-0D9D2B25D138}" srcOrd="0" destOrd="0" presId="urn:microsoft.com/office/officeart/2005/8/layout/hProcess9"/>
    <dgm:cxn modelId="{A977EF0A-CC5C-4C38-8FFE-3618C34C2A1C}" type="presParOf" srcId="{0F1A06DC-D70B-43F7-9539-70E8C97508AD}" destId="{6A394B39-704F-4096-B33A-F3395E230822}" srcOrd="1" destOrd="0" presId="urn:microsoft.com/office/officeart/2005/8/layout/hProcess9"/>
    <dgm:cxn modelId="{283E22BE-611D-4D06-B08C-B526E7FEC494}" type="presParOf" srcId="{6A394B39-704F-4096-B33A-F3395E230822}" destId="{62F9955C-6AD8-4BB1-9E70-636C8ED2610A}" srcOrd="0" destOrd="0" presId="urn:microsoft.com/office/officeart/2005/8/layout/hProcess9"/>
    <dgm:cxn modelId="{1A7DEAFB-17F0-4DA1-9643-15A542887783}" type="presParOf" srcId="{6A394B39-704F-4096-B33A-F3395E230822}" destId="{66DDF324-7878-4A64-A3B1-EE4A29ED7754}" srcOrd="1" destOrd="0" presId="urn:microsoft.com/office/officeart/2005/8/layout/hProcess9"/>
    <dgm:cxn modelId="{EFEB9837-FFF0-4641-91F1-C1210799A392}" type="presParOf" srcId="{6A394B39-704F-4096-B33A-F3395E230822}" destId="{7FDACB5D-22E6-45D2-A588-1962CE6332E8}" srcOrd="2" destOrd="0" presId="urn:microsoft.com/office/officeart/2005/8/layout/hProcess9"/>
    <dgm:cxn modelId="{C0C361FF-25F3-4312-A024-36401BCF590B}" type="presParOf" srcId="{6A394B39-704F-4096-B33A-F3395E230822}" destId="{8FFCC347-23B3-4FAC-BB8D-44A769315D3C}" srcOrd="3" destOrd="0" presId="urn:microsoft.com/office/officeart/2005/8/layout/hProcess9"/>
    <dgm:cxn modelId="{482529EE-0C25-4AAA-BC95-1BB521D1223F}" type="presParOf" srcId="{6A394B39-704F-4096-B33A-F3395E230822}" destId="{E5964225-E6D1-455C-B014-5C52D0189536}" srcOrd="4" destOrd="0" presId="urn:microsoft.com/office/officeart/2005/8/layout/hProcess9"/>
    <dgm:cxn modelId="{6DCCA466-D54B-4136-A1FD-196C95C51A99}" type="presParOf" srcId="{6A394B39-704F-4096-B33A-F3395E230822}" destId="{E36111E1-5194-4284-B5BB-1C563A1D8254}" srcOrd="5" destOrd="0" presId="urn:microsoft.com/office/officeart/2005/8/layout/hProcess9"/>
    <dgm:cxn modelId="{DDAED5CA-9F7A-45D3-A1F1-FAEE8247A434}" type="presParOf" srcId="{6A394B39-704F-4096-B33A-F3395E230822}" destId="{9F828D04-03CA-44F8-947A-47F12D4FC5A6}" srcOrd="6" destOrd="0" presId="urn:microsoft.com/office/officeart/2005/8/layout/hProcess9"/>
    <dgm:cxn modelId="{623F2B79-5145-4C4A-A173-0F634DFB3131}" type="presParOf" srcId="{6A394B39-704F-4096-B33A-F3395E230822}" destId="{B01824DF-5360-43F7-BDB8-6DB990C3859B}" srcOrd="7" destOrd="0" presId="urn:microsoft.com/office/officeart/2005/8/layout/hProcess9"/>
    <dgm:cxn modelId="{B784BDF8-7961-40AB-A12F-35885BB5BFD8}" type="presParOf" srcId="{6A394B39-704F-4096-B33A-F3395E230822}" destId="{A3067BFF-D335-438A-9B13-A2849EEA27E7}" srcOrd="8" destOrd="0" presId="urn:microsoft.com/office/officeart/2005/8/layout/hProcess9"/>
    <dgm:cxn modelId="{07ECCE14-1378-4605-BA56-CAC1F8CDCCB6}" type="presParOf" srcId="{6A394B39-704F-4096-B33A-F3395E230822}" destId="{4CFBA7E6-661A-48F2-B8B6-7D12342556DD}" srcOrd="9" destOrd="0" presId="urn:microsoft.com/office/officeart/2005/8/layout/hProcess9"/>
    <dgm:cxn modelId="{BA59E89E-4827-4AB8-9600-9C582623B73F}" type="presParOf" srcId="{6A394B39-704F-4096-B33A-F3395E230822}" destId="{301FBE5B-01B7-4F6D-A46F-CC337B218B5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hList7#1" loCatId="picture" qsTypeId="urn:microsoft.com/office/officeart/2005/8/quickstyle/simple4" qsCatId="simple" csTypeId="urn:microsoft.com/office/officeart/2005/8/colors/colorful4" csCatId="colorful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DDFA1CC1-8C34-4B11-8614-F86972D67908}" type="pres">
      <dgm:prSet presAssocID="{3E98D307-BFAA-4D97-9DC9-EE6AB3EA965A}" presName="Name0" presStyleCnt="0">
        <dgm:presLayoutVars>
          <dgm:dir/>
          <dgm:resizeHandles val="exact"/>
        </dgm:presLayoutVars>
      </dgm:prSet>
      <dgm:spPr/>
    </dgm:pt>
    <dgm:pt modelId="{E36B5C70-F516-4CC3-84D1-F462B93BEBAA}" type="pres">
      <dgm:prSet presAssocID="{3E98D307-BFAA-4D97-9DC9-EE6AB3EA965A}" presName="fgShape" presStyleLbl="fgShp" presStyleIdx="0" presStyleCnt="1"/>
      <dgm:spPr/>
    </dgm:pt>
    <dgm:pt modelId="{C3871F37-0AD0-4058-B89D-F7CF91B471CE}" type="pres">
      <dgm:prSet presAssocID="{3E98D307-BFAA-4D97-9DC9-EE6AB3EA965A}" presName="linComp" presStyleCnt="0"/>
      <dgm:spPr/>
    </dgm:pt>
    <dgm:pt modelId="{4246E8E8-662B-475C-8FEA-722D769C9CB9}" type="pres">
      <dgm:prSet presAssocID="{D8063049-7493-41D4-B1CC-A03AC1B1AFDC}" presName="compNode" presStyleCnt="0"/>
      <dgm:spPr/>
    </dgm:pt>
    <dgm:pt modelId="{3AB40AFC-F260-4862-B7BB-D35A8DBE0936}" type="pres">
      <dgm:prSet presAssocID="{D8063049-7493-41D4-B1CC-A03AC1B1AFDC}" presName="bkgdShape" presStyleLbl="node1" presStyleIdx="0" presStyleCnt="6"/>
      <dgm:spPr/>
      <dgm:t>
        <a:bodyPr/>
        <a:lstStyle/>
        <a:p>
          <a:endParaRPr lang="pl-PL"/>
        </a:p>
      </dgm:t>
    </dgm:pt>
    <dgm:pt modelId="{B49E6C03-7C09-4B56-98E5-ED33DE658EB0}" type="pres">
      <dgm:prSet presAssocID="{D8063049-7493-41D4-B1CC-A03AC1B1AFDC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55BFDB-774F-4711-8C78-52009E6FD955}" type="pres">
      <dgm:prSet presAssocID="{D8063049-7493-41D4-B1CC-A03AC1B1AFDC}" presName="invisiNode" presStyleLbl="node1" presStyleIdx="0" presStyleCnt="6"/>
      <dgm:spPr/>
    </dgm:pt>
    <dgm:pt modelId="{FAD59BAA-3D99-4BFB-B34A-55A53AA4A8BB}" type="pres">
      <dgm:prSet presAssocID="{D8063049-7493-41D4-B1CC-A03AC1B1AFDC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6 z wypełnieniem pełnym"/>
        </a:ext>
      </dgm:extLst>
    </dgm:pt>
    <dgm:pt modelId="{9370D13A-8F6C-438F-9543-01141BCFF50E}" type="pres">
      <dgm:prSet presAssocID="{FC0669D5-0C79-403E-9A37-22B82EF431F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3F05D4D-F165-4104-B509-553515A5373D}" type="pres">
      <dgm:prSet presAssocID="{EDC471C4-26D6-4ABB-A2F2-0A4B2A2468B3}" presName="compNode" presStyleCnt="0"/>
      <dgm:spPr/>
    </dgm:pt>
    <dgm:pt modelId="{03514A0E-FFC8-42E1-9C48-4D5F42038F47}" type="pres">
      <dgm:prSet presAssocID="{EDC471C4-26D6-4ABB-A2F2-0A4B2A2468B3}" presName="bkgdShape" presStyleLbl="node1" presStyleIdx="1" presStyleCnt="6"/>
      <dgm:spPr/>
      <dgm:t>
        <a:bodyPr/>
        <a:lstStyle/>
        <a:p>
          <a:endParaRPr lang="pl-PL"/>
        </a:p>
      </dgm:t>
    </dgm:pt>
    <dgm:pt modelId="{4E6DC5E1-10D7-4C22-A624-555DD99FB824}" type="pres">
      <dgm:prSet presAssocID="{EDC471C4-26D6-4ABB-A2F2-0A4B2A2468B3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B0B74B-94EB-4AB0-9C14-18C2F84A9883}" type="pres">
      <dgm:prSet presAssocID="{EDC471C4-26D6-4ABB-A2F2-0A4B2A2468B3}" presName="invisiNode" presStyleLbl="node1" presStyleIdx="1" presStyleCnt="6"/>
      <dgm:spPr/>
    </dgm:pt>
    <dgm:pt modelId="{09038665-48EC-4FFA-BBAE-78F595789B9D}" type="pres">
      <dgm:prSet presAssocID="{EDC471C4-26D6-4ABB-A2F2-0A4B2A2468B3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5 z wypełnieniem pełnym"/>
        </a:ext>
      </dgm:extLst>
    </dgm:pt>
    <dgm:pt modelId="{EABA07C8-9B62-47B1-962C-7D443E519752}" type="pres">
      <dgm:prSet presAssocID="{F86B6B0B-3A18-4A98-AA8E-AD60E92A46F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D843372-80DC-4F85-8A89-6D1E90099517}" type="pres">
      <dgm:prSet presAssocID="{2272E22D-0414-47B6-B861-2A354CA76915}" presName="compNode" presStyleCnt="0"/>
      <dgm:spPr/>
    </dgm:pt>
    <dgm:pt modelId="{E5491E40-D986-4250-83E9-9ED1699C3F74}" type="pres">
      <dgm:prSet presAssocID="{2272E22D-0414-47B6-B861-2A354CA76915}" presName="bkgdShape" presStyleLbl="node1" presStyleIdx="2" presStyleCnt="6"/>
      <dgm:spPr/>
      <dgm:t>
        <a:bodyPr/>
        <a:lstStyle/>
        <a:p>
          <a:endParaRPr lang="pl-PL"/>
        </a:p>
      </dgm:t>
    </dgm:pt>
    <dgm:pt modelId="{3AB484F5-CE9A-42B7-AA34-4B7475A25B73}" type="pres">
      <dgm:prSet presAssocID="{2272E22D-0414-47B6-B861-2A354CA76915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401E4-09EC-44E8-9100-34DB4A1FD3F2}" type="pres">
      <dgm:prSet presAssocID="{2272E22D-0414-47B6-B861-2A354CA76915}" presName="invisiNode" presStyleLbl="node1" presStyleIdx="2" presStyleCnt="6"/>
      <dgm:spPr/>
    </dgm:pt>
    <dgm:pt modelId="{9E959E58-9538-455D-9B54-A276CD6F8EB9}" type="pres">
      <dgm:prSet presAssocID="{2272E22D-0414-47B6-B861-2A354CA76915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4 z wypełnieniem pełnym"/>
        </a:ext>
      </dgm:extLst>
    </dgm:pt>
    <dgm:pt modelId="{76D6E2ED-A71C-4B22-B6C8-64A2782063E0}" type="pres">
      <dgm:prSet presAssocID="{3FFEB8F4-F76F-4A14-9E8D-6329C03DB0F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E662B65-3ABD-4804-8000-7B37B1C7DBEF}" type="pres">
      <dgm:prSet presAssocID="{10F0BCA8-E511-4366-A71A-BC7B3C73FA8B}" presName="compNode" presStyleCnt="0"/>
      <dgm:spPr/>
    </dgm:pt>
    <dgm:pt modelId="{A0E70027-4260-4333-8633-8E6A8374CC0F}" type="pres">
      <dgm:prSet presAssocID="{10F0BCA8-E511-4366-A71A-BC7B3C73FA8B}" presName="bkgdShape" presStyleLbl="node1" presStyleIdx="3" presStyleCnt="6"/>
      <dgm:spPr/>
      <dgm:t>
        <a:bodyPr/>
        <a:lstStyle/>
        <a:p>
          <a:endParaRPr lang="pl-PL"/>
        </a:p>
      </dgm:t>
    </dgm:pt>
    <dgm:pt modelId="{FA2B828A-F761-40BE-A0B8-D75F0BA5D10B}" type="pres">
      <dgm:prSet presAssocID="{10F0BCA8-E511-4366-A71A-BC7B3C73FA8B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C881EF-CABF-447C-99B6-7CEE0A524369}" type="pres">
      <dgm:prSet presAssocID="{10F0BCA8-E511-4366-A71A-BC7B3C73FA8B}" presName="invisiNode" presStyleLbl="node1" presStyleIdx="3" presStyleCnt="6"/>
      <dgm:spPr/>
    </dgm:pt>
    <dgm:pt modelId="{BF2BA5D4-679D-4A68-8517-A06195912444}" type="pres">
      <dgm:prSet presAssocID="{10F0BCA8-E511-4366-A71A-BC7B3C73FA8B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3 z wypełnieniem pełnym"/>
        </a:ext>
      </dgm:extLst>
    </dgm:pt>
    <dgm:pt modelId="{E7A8520B-B47C-4E0F-8EF8-340E5354AA3F}" type="pres">
      <dgm:prSet presAssocID="{280894DA-21F6-4438-A26C-8425B6B388FB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920EF9F-3A30-4DDA-8718-B166D5600242}" type="pres">
      <dgm:prSet presAssocID="{F893FA8B-B776-4162-A91B-B82610C26CE4}" presName="compNode" presStyleCnt="0"/>
      <dgm:spPr/>
    </dgm:pt>
    <dgm:pt modelId="{F0E6AA9E-E517-4048-BE57-2979AA8B6A91}" type="pres">
      <dgm:prSet presAssocID="{F893FA8B-B776-4162-A91B-B82610C26CE4}" presName="bkgdShape" presStyleLbl="node1" presStyleIdx="4" presStyleCnt="6"/>
      <dgm:spPr/>
      <dgm:t>
        <a:bodyPr/>
        <a:lstStyle/>
        <a:p>
          <a:endParaRPr lang="pl-PL"/>
        </a:p>
      </dgm:t>
    </dgm:pt>
    <dgm:pt modelId="{72FDE540-7026-4E51-B291-7514A2390723}" type="pres">
      <dgm:prSet presAssocID="{F893FA8B-B776-4162-A91B-B82610C26CE4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DDF8AB-AB76-4CFB-822F-F167EED9CB51}" type="pres">
      <dgm:prSet presAssocID="{F893FA8B-B776-4162-A91B-B82610C26CE4}" presName="invisiNode" presStyleLbl="node1" presStyleIdx="4" presStyleCnt="6"/>
      <dgm:spPr/>
    </dgm:pt>
    <dgm:pt modelId="{5B80AA37-49A8-47E0-83F1-7086B0E5C78E}" type="pres">
      <dgm:prSet presAssocID="{F893FA8B-B776-4162-A91B-B82610C26CE4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z wypełnieniem pełnym"/>
        </a:ext>
      </dgm:extLst>
    </dgm:pt>
    <dgm:pt modelId="{1D8ACDC2-4C95-4829-8CA6-B06112D34702}" type="pres">
      <dgm:prSet presAssocID="{70460CDA-86E6-43F1-92F3-635305F8615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4B3DCF6-F39E-4BAD-BBB3-C0DBCEE85338}" type="pres">
      <dgm:prSet presAssocID="{35C7B276-D57D-4FF4-8F0C-B99055EA1493}" presName="compNode" presStyleCnt="0"/>
      <dgm:spPr/>
    </dgm:pt>
    <dgm:pt modelId="{6FD0E983-80FF-4224-8419-182B4DF1586B}" type="pres">
      <dgm:prSet presAssocID="{35C7B276-D57D-4FF4-8F0C-B99055EA1493}" presName="bkgdShape" presStyleLbl="node1" presStyleIdx="5" presStyleCnt="6"/>
      <dgm:spPr/>
      <dgm:t>
        <a:bodyPr/>
        <a:lstStyle/>
        <a:p>
          <a:endParaRPr lang="pl-PL"/>
        </a:p>
      </dgm:t>
    </dgm:pt>
    <dgm:pt modelId="{EB81BAC0-A0F9-4014-861A-D6AB231F817B}" type="pres">
      <dgm:prSet presAssocID="{35C7B276-D57D-4FF4-8F0C-B99055EA1493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14FAC7-3AAB-4410-AC93-032395AE12FE}" type="pres">
      <dgm:prSet presAssocID="{35C7B276-D57D-4FF4-8F0C-B99055EA1493}" presName="invisiNode" presStyleLbl="node1" presStyleIdx="5" presStyleCnt="6"/>
      <dgm:spPr/>
    </dgm:pt>
    <dgm:pt modelId="{4E73FFE4-18D4-42A8-8BB8-F6565956AA56}" type="pres">
      <dgm:prSet presAssocID="{35C7B276-D57D-4FF4-8F0C-B99055EA1493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1 z wypełnieniem pełnym"/>
        </a:ext>
      </dgm:extLst>
    </dgm:pt>
  </dgm:ptLst>
  <dgm:cxnLst>
    <dgm:cxn modelId="{9675F5D0-E959-40C1-A536-C6133F5328C9}" type="presOf" srcId="{2272E22D-0414-47B6-B861-2A354CA76915}" destId="{E5491E40-D986-4250-83E9-9ED1699C3F74}" srcOrd="0" destOrd="0" presId="urn:microsoft.com/office/officeart/2005/8/layout/hList7#1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43966254-B563-4D36-9B3A-B5584B18C48E}" type="presOf" srcId="{D8063049-7493-41D4-B1CC-A03AC1B1AFDC}" destId="{B49E6C03-7C09-4B56-98E5-ED33DE658EB0}" srcOrd="1" destOrd="0" presId="urn:microsoft.com/office/officeart/2005/8/layout/hList7#1"/>
    <dgm:cxn modelId="{95159E8F-FC92-4B71-B792-2AB7ACD4907F}" type="presOf" srcId="{280894DA-21F6-4438-A26C-8425B6B388FB}" destId="{E7A8520B-B47C-4E0F-8EF8-340E5354AA3F}" srcOrd="0" destOrd="0" presId="urn:microsoft.com/office/officeart/2005/8/layout/hList7#1"/>
    <dgm:cxn modelId="{408954A0-3DED-40D8-8A13-5D994FED2802}" type="presOf" srcId="{F893FA8B-B776-4162-A91B-B82610C26CE4}" destId="{72FDE540-7026-4E51-B291-7514A2390723}" srcOrd="1" destOrd="0" presId="urn:microsoft.com/office/officeart/2005/8/layout/hList7#1"/>
    <dgm:cxn modelId="{D7622C67-CEAC-4CF5-819B-80C45142F9E1}" type="presOf" srcId="{D8063049-7493-41D4-B1CC-A03AC1B1AFDC}" destId="{3AB40AFC-F260-4862-B7BB-D35A8DBE0936}" srcOrd="0" destOrd="0" presId="urn:microsoft.com/office/officeart/2005/8/layout/hList7#1"/>
    <dgm:cxn modelId="{750F00B0-8E8F-4A03-93C2-BD8F9B4C4580}" type="presOf" srcId="{2272E22D-0414-47B6-B861-2A354CA76915}" destId="{3AB484F5-CE9A-42B7-AA34-4B7475A25B73}" srcOrd="1" destOrd="0" presId="urn:microsoft.com/office/officeart/2005/8/layout/hList7#1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8FE5DE8D-3C7B-4699-8D86-A6C90F29D721}" type="presOf" srcId="{EDC471C4-26D6-4ABB-A2F2-0A4B2A2468B3}" destId="{4E6DC5E1-10D7-4C22-A624-555DD99FB824}" srcOrd="1" destOrd="0" presId="urn:microsoft.com/office/officeart/2005/8/layout/hList7#1"/>
    <dgm:cxn modelId="{EBBF36ED-A03D-470E-98B4-F1AB4E29153A}" type="presOf" srcId="{F86B6B0B-3A18-4A98-AA8E-AD60E92A46FC}" destId="{EABA07C8-9B62-47B1-962C-7D443E519752}" srcOrd="0" destOrd="0" presId="urn:microsoft.com/office/officeart/2005/8/layout/hList7#1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6F4C18DF-E350-4F04-8596-0F56B65F66F1}" type="presOf" srcId="{35C7B276-D57D-4FF4-8F0C-B99055EA1493}" destId="{EB81BAC0-A0F9-4014-861A-D6AB231F817B}" srcOrd="1" destOrd="0" presId="urn:microsoft.com/office/officeart/2005/8/layout/hList7#1"/>
    <dgm:cxn modelId="{F7E39817-E715-4A9F-B411-F674F9A401FE}" type="presOf" srcId="{3E98D307-BFAA-4D97-9DC9-EE6AB3EA965A}" destId="{DDFA1CC1-8C34-4B11-8614-F86972D67908}" srcOrd="0" destOrd="0" presId="urn:microsoft.com/office/officeart/2005/8/layout/hList7#1"/>
    <dgm:cxn modelId="{39F12730-A3E9-48FA-A986-D5D05468BA87}" type="presOf" srcId="{EDC471C4-26D6-4ABB-A2F2-0A4B2A2468B3}" destId="{03514A0E-FFC8-42E1-9C48-4D5F42038F47}" srcOrd="0" destOrd="0" presId="urn:microsoft.com/office/officeart/2005/8/layout/hList7#1"/>
    <dgm:cxn modelId="{2CD84740-4F27-4D1A-95AD-86F45657DAC7}" type="presOf" srcId="{70460CDA-86E6-43F1-92F3-635305F86151}" destId="{1D8ACDC2-4C95-4829-8CA6-B06112D34702}" srcOrd="0" destOrd="0" presId="urn:microsoft.com/office/officeart/2005/8/layout/hList7#1"/>
    <dgm:cxn modelId="{DEE4DB22-6257-4C4D-A09A-6454E509052C}" type="presOf" srcId="{35C7B276-D57D-4FF4-8F0C-B99055EA1493}" destId="{6FD0E983-80FF-4224-8419-182B4DF1586B}" srcOrd="0" destOrd="0" presId="urn:microsoft.com/office/officeart/2005/8/layout/hList7#1"/>
    <dgm:cxn modelId="{0068672D-B057-4F99-8664-1C4CF006F272}" type="presOf" srcId="{10F0BCA8-E511-4366-A71A-BC7B3C73FA8B}" destId="{A0E70027-4260-4333-8633-8E6A8374CC0F}" srcOrd="0" destOrd="0" presId="urn:microsoft.com/office/officeart/2005/8/layout/hList7#1"/>
    <dgm:cxn modelId="{75038813-DF4F-4A64-A0CD-2FC5E27F7676}" type="presOf" srcId="{FC0669D5-0C79-403E-9A37-22B82EF431F3}" destId="{9370D13A-8F6C-438F-9543-01141BCFF50E}" srcOrd="0" destOrd="0" presId="urn:microsoft.com/office/officeart/2005/8/layout/hList7#1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D349E4FC-E8FE-4BE0-B47A-6B618B3BC34B}" type="presOf" srcId="{3FFEB8F4-F76F-4A14-9E8D-6329C03DB0FD}" destId="{76D6E2ED-A71C-4B22-B6C8-64A2782063E0}" srcOrd="0" destOrd="0" presId="urn:microsoft.com/office/officeart/2005/8/layout/hList7#1"/>
    <dgm:cxn modelId="{93601AAD-4198-46EF-9F9A-7DEAB48FC132}" type="presOf" srcId="{10F0BCA8-E511-4366-A71A-BC7B3C73FA8B}" destId="{FA2B828A-F761-40BE-A0B8-D75F0BA5D10B}" srcOrd="1" destOrd="0" presId="urn:microsoft.com/office/officeart/2005/8/layout/hList7#1"/>
    <dgm:cxn modelId="{8DE206BF-5AD3-4098-A251-E8AD6CB861E3}" type="presOf" srcId="{F893FA8B-B776-4162-A91B-B82610C26CE4}" destId="{F0E6AA9E-E517-4048-BE57-2979AA8B6A91}" srcOrd="0" destOrd="0" presId="urn:microsoft.com/office/officeart/2005/8/layout/hList7#1"/>
    <dgm:cxn modelId="{B9DF02FF-235F-48A1-8188-AFF6C526229C}" type="presParOf" srcId="{DDFA1CC1-8C34-4B11-8614-F86972D67908}" destId="{E36B5C70-F516-4CC3-84D1-F462B93BEBAA}" srcOrd="0" destOrd="0" presId="urn:microsoft.com/office/officeart/2005/8/layout/hList7#1"/>
    <dgm:cxn modelId="{3000E745-0CE7-4660-92AE-AC0E31AAD516}" type="presParOf" srcId="{DDFA1CC1-8C34-4B11-8614-F86972D67908}" destId="{C3871F37-0AD0-4058-B89D-F7CF91B471CE}" srcOrd="1" destOrd="0" presId="urn:microsoft.com/office/officeart/2005/8/layout/hList7#1"/>
    <dgm:cxn modelId="{B36418A6-1D84-4504-8A83-D2A22CC4D87C}" type="presParOf" srcId="{C3871F37-0AD0-4058-B89D-F7CF91B471CE}" destId="{4246E8E8-662B-475C-8FEA-722D769C9CB9}" srcOrd="0" destOrd="0" presId="urn:microsoft.com/office/officeart/2005/8/layout/hList7#1"/>
    <dgm:cxn modelId="{6D2D2693-0862-44F6-96AE-106A99BC0312}" type="presParOf" srcId="{4246E8E8-662B-475C-8FEA-722D769C9CB9}" destId="{3AB40AFC-F260-4862-B7BB-D35A8DBE0936}" srcOrd="0" destOrd="0" presId="urn:microsoft.com/office/officeart/2005/8/layout/hList7#1"/>
    <dgm:cxn modelId="{A464F029-05B0-4420-A765-489429E9CE56}" type="presParOf" srcId="{4246E8E8-662B-475C-8FEA-722D769C9CB9}" destId="{B49E6C03-7C09-4B56-98E5-ED33DE658EB0}" srcOrd="1" destOrd="0" presId="urn:microsoft.com/office/officeart/2005/8/layout/hList7#1"/>
    <dgm:cxn modelId="{8EE30CA9-22CE-4DC8-8FD2-4C7571AC71AA}" type="presParOf" srcId="{4246E8E8-662B-475C-8FEA-722D769C9CB9}" destId="{1755BFDB-774F-4711-8C78-52009E6FD955}" srcOrd="2" destOrd="0" presId="urn:microsoft.com/office/officeart/2005/8/layout/hList7#1"/>
    <dgm:cxn modelId="{B66E94DF-7EFE-480A-A339-CAB2BFD4C611}" type="presParOf" srcId="{4246E8E8-662B-475C-8FEA-722D769C9CB9}" destId="{FAD59BAA-3D99-4BFB-B34A-55A53AA4A8BB}" srcOrd="3" destOrd="0" presId="urn:microsoft.com/office/officeart/2005/8/layout/hList7#1"/>
    <dgm:cxn modelId="{8E0EBB87-7894-400E-A24F-12103A0A113C}" type="presParOf" srcId="{C3871F37-0AD0-4058-B89D-F7CF91B471CE}" destId="{9370D13A-8F6C-438F-9543-01141BCFF50E}" srcOrd="1" destOrd="0" presId="urn:microsoft.com/office/officeart/2005/8/layout/hList7#1"/>
    <dgm:cxn modelId="{49DD0EF2-A67C-4D98-900A-2DEE0EEB9AAE}" type="presParOf" srcId="{C3871F37-0AD0-4058-B89D-F7CF91B471CE}" destId="{23F05D4D-F165-4104-B509-553515A5373D}" srcOrd="2" destOrd="0" presId="urn:microsoft.com/office/officeart/2005/8/layout/hList7#1"/>
    <dgm:cxn modelId="{DBF40821-8DFC-4404-A3CF-57AF9304810D}" type="presParOf" srcId="{23F05D4D-F165-4104-B509-553515A5373D}" destId="{03514A0E-FFC8-42E1-9C48-4D5F42038F47}" srcOrd="0" destOrd="0" presId="urn:microsoft.com/office/officeart/2005/8/layout/hList7#1"/>
    <dgm:cxn modelId="{0E7E78BC-0AFD-479D-A4CC-E51ED04BF23D}" type="presParOf" srcId="{23F05D4D-F165-4104-B509-553515A5373D}" destId="{4E6DC5E1-10D7-4C22-A624-555DD99FB824}" srcOrd="1" destOrd="0" presId="urn:microsoft.com/office/officeart/2005/8/layout/hList7#1"/>
    <dgm:cxn modelId="{774695E0-392B-4532-9C46-B91E7D021422}" type="presParOf" srcId="{23F05D4D-F165-4104-B509-553515A5373D}" destId="{A7B0B74B-94EB-4AB0-9C14-18C2F84A9883}" srcOrd="2" destOrd="0" presId="urn:microsoft.com/office/officeart/2005/8/layout/hList7#1"/>
    <dgm:cxn modelId="{EB3FCE97-C9C0-436F-998D-644AF0AF1050}" type="presParOf" srcId="{23F05D4D-F165-4104-B509-553515A5373D}" destId="{09038665-48EC-4FFA-BBAE-78F595789B9D}" srcOrd="3" destOrd="0" presId="urn:microsoft.com/office/officeart/2005/8/layout/hList7#1"/>
    <dgm:cxn modelId="{F19EE65C-1738-4F8C-8EAD-4FF71BDF7450}" type="presParOf" srcId="{C3871F37-0AD0-4058-B89D-F7CF91B471CE}" destId="{EABA07C8-9B62-47B1-962C-7D443E519752}" srcOrd="3" destOrd="0" presId="urn:microsoft.com/office/officeart/2005/8/layout/hList7#1"/>
    <dgm:cxn modelId="{987B8773-F1D0-4B12-A377-F6B007AA2081}" type="presParOf" srcId="{C3871F37-0AD0-4058-B89D-F7CF91B471CE}" destId="{8D843372-80DC-4F85-8A89-6D1E90099517}" srcOrd="4" destOrd="0" presId="urn:microsoft.com/office/officeart/2005/8/layout/hList7#1"/>
    <dgm:cxn modelId="{8B9FDB2F-2709-4579-86B4-79CB1DF4E559}" type="presParOf" srcId="{8D843372-80DC-4F85-8A89-6D1E90099517}" destId="{E5491E40-D986-4250-83E9-9ED1699C3F74}" srcOrd="0" destOrd="0" presId="urn:microsoft.com/office/officeart/2005/8/layout/hList7#1"/>
    <dgm:cxn modelId="{965DDB45-C9B8-49DE-9F0D-DCE2B58BC2FC}" type="presParOf" srcId="{8D843372-80DC-4F85-8A89-6D1E90099517}" destId="{3AB484F5-CE9A-42B7-AA34-4B7475A25B73}" srcOrd="1" destOrd="0" presId="urn:microsoft.com/office/officeart/2005/8/layout/hList7#1"/>
    <dgm:cxn modelId="{C548C674-34D3-4CE5-A3A2-8F83CFA4220A}" type="presParOf" srcId="{8D843372-80DC-4F85-8A89-6D1E90099517}" destId="{96C401E4-09EC-44E8-9100-34DB4A1FD3F2}" srcOrd="2" destOrd="0" presId="urn:microsoft.com/office/officeart/2005/8/layout/hList7#1"/>
    <dgm:cxn modelId="{332A2D7B-C99D-40AB-8114-EA38226D50DD}" type="presParOf" srcId="{8D843372-80DC-4F85-8A89-6D1E90099517}" destId="{9E959E58-9538-455D-9B54-A276CD6F8EB9}" srcOrd="3" destOrd="0" presId="urn:microsoft.com/office/officeart/2005/8/layout/hList7#1"/>
    <dgm:cxn modelId="{F76CB7F3-9369-4C24-873A-176877345D4D}" type="presParOf" srcId="{C3871F37-0AD0-4058-B89D-F7CF91B471CE}" destId="{76D6E2ED-A71C-4B22-B6C8-64A2782063E0}" srcOrd="5" destOrd="0" presId="urn:microsoft.com/office/officeart/2005/8/layout/hList7#1"/>
    <dgm:cxn modelId="{BACAA0C0-66A8-41D8-848E-45E8666D9B04}" type="presParOf" srcId="{C3871F37-0AD0-4058-B89D-F7CF91B471CE}" destId="{DE662B65-3ABD-4804-8000-7B37B1C7DBEF}" srcOrd="6" destOrd="0" presId="urn:microsoft.com/office/officeart/2005/8/layout/hList7#1"/>
    <dgm:cxn modelId="{615C505C-3926-4523-B8B5-29A9952CB8A7}" type="presParOf" srcId="{DE662B65-3ABD-4804-8000-7B37B1C7DBEF}" destId="{A0E70027-4260-4333-8633-8E6A8374CC0F}" srcOrd="0" destOrd="0" presId="urn:microsoft.com/office/officeart/2005/8/layout/hList7#1"/>
    <dgm:cxn modelId="{9BDD9583-1010-4BE8-BFF7-3F788FBCA515}" type="presParOf" srcId="{DE662B65-3ABD-4804-8000-7B37B1C7DBEF}" destId="{FA2B828A-F761-40BE-A0B8-D75F0BA5D10B}" srcOrd="1" destOrd="0" presId="urn:microsoft.com/office/officeart/2005/8/layout/hList7#1"/>
    <dgm:cxn modelId="{C16C7982-E79D-47D7-9458-7E294F3EEB5B}" type="presParOf" srcId="{DE662B65-3ABD-4804-8000-7B37B1C7DBEF}" destId="{6AC881EF-CABF-447C-99B6-7CEE0A524369}" srcOrd="2" destOrd="0" presId="urn:microsoft.com/office/officeart/2005/8/layout/hList7#1"/>
    <dgm:cxn modelId="{20C2C69A-F991-46A8-A241-35BAD0B05AAD}" type="presParOf" srcId="{DE662B65-3ABD-4804-8000-7B37B1C7DBEF}" destId="{BF2BA5D4-679D-4A68-8517-A06195912444}" srcOrd="3" destOrd="0" presId="urn:microsoft.com/office/officeart/2005/8/layout/hList7#1"/>
    <dgm:cxn modelId="{1B302C25-82B7-4781-A781-F5785F06653A}" type="presParOf" srcId="{C3871F37-0AD0-4058-B89D-F7CF91B471CE}" destId="{E7A8520B-B47C-4E0F-8EF8-340E5354AA3F}" srcOrd="7" destOrd="0" presId="urn:microsoft.com/office/officeart/2005/8/layout/hList7#1"/>
    <dgm:cxn modelId="{087FD378-3FA0-46FC-A91C-234F4FB1CBFF}" type="presParOf" srcId="{C3871F37-0AD0-4058-B89D-F7CF91B471CE}" destId="{2920EF9F-3A30-4DDA-8718-B166D5600242}" srcOrd="8" destOrd="0" presId="urn:microsoft.com/office/officeart/2005/8/layout/hList7#1"/>
    <dgm:cxn modelId="{81FB6E61-0E93-4E9A-98C5-A9EAA0A37135}" type="presParOf" srcId="{2920EF9F-3A30-4DDA-8718-B166D5600242}" destId="{F0E6AA9E-E517-4048-BE57-2979AA8B6A91}" srcOrd="0" destOrd="0" presId="urn:microsoft.com/office/officeart/2005/8/layout/hList7#1"/>
    <dgm:cxn modelId="{CA8A88AD-06FB-4078-84F9-12BF00E57F20}" type="presParOf" srcId="{2920EF9F-3A30-4DDA-8718-B166D5600242}" destId="{72FDE540-7026-4E51-B291-7514A2390723}" srcOrd="1" destOrd="0" presId="urn:microsoft.com/office/officeart/2005/8/layout/hList7#1"/>
    <dgm:cxn modelId="{7B79E98D-3891-485C-A456-1274CCE57702}" type="presParOf" srcId="{2920EF9F-3A30-4DDA-8718-B166D5600242}" destId="{D2DDF8AB-AB76-4CFB-822F-F167EED9CB51}" srcOrd="2" destOrd="0" presId="urn:microsoft.com/office/officeart/2005/8/layout/hList7#1"/>
    <dgm:cxn modelId="{CDB1448F-18A9-4AB9-A6F7-A1BD68B0124F}" type="presParOf" srcId="{2920EF9F-3A30-4DDA-8718-B166D5600242}" destId="{5B80AA37-49A8-47E0-83F1-7086B0E5C78E}" srcOrd="3" destOrd="0" presId="urn:microsoft.com/office/officeart/2005/8/layout/hList7#1"/>
    <dgm:cxn modelId="{F0AA6CBC-FD47-47F5-AE14-9D6647CE5A13}" type="presParOf" srcId="{C3871F37-0AD0-4058-B89D-F7CF91B471CE}" destId="{1D8ACDC2-4C95-4829-8CA6-B06112D34702}" srcOrd="9" destOrd="0" presId="urn:microsoft.com/office/officeart/2005/8/layout/hList7#1"/>
    <dgm:cxn modelId="{29361993-CDAE-4828-84C1-4EF135505A79}" type="presParOf" srcId="{C3871F37-0AD0-4058-B89D-F7CF91B471CE}" destId="{74B3DCF6-F39E-4BAD-BBB3-C0DBCEE85338}" srcOrd="10" destOrd="0" presId="urn:microsoft.com/office/officeart/2005/8/layout/hList7#1"/>
    <dgm:cxn modelId="{F878A68A-5412-4392-A740-5C67B287FF2F}" type="presParOf" srcId="{74B3DCF6-F39E-4BAD-BBB3-C0DBCEE85338}" destId="{6FD0E983-80FF-4224-8419-182B4DF1586B}" srcOrd="0" destOrd="0" presId="urn:microsoft.com/office/officeart/2005/8/layout/hList7#1"/>
    <dgm:cxn modelId="{A1F27DBE-712F-4132-89AD-C3F7FD809B03}" type="presParOf" srcId="{74B3DCF6-F39E-4BAD-BBB3-C0DBCEE85338}" destId="{EB81BAC0-A0F9-4014-861A-D6AB231F817B}" srcOrd="1" destOrd="0" presId="urn:microsoft.com/office/officeart/2005/8/layout/hList7#1"/>
    <dgm:cxn modelId="{C31FB34B-FDD8-450E-9DE1-8B3495A09C25}" type="presParOf" srcId="{74B3DCF6-F39E-4BAD-BBB3-C0DBCEE85338}" destId="{A814FAC7-3AAB-4410-AC93-032395AE12FE}" srcOrd="2" destOrd="0" presId="urn:microsoft.com/office/officeart/2005/8/layout/hList7#1"/>
    <dgm:cxn modelId="{048422E9-3C28-4D4A-87F0-42DBCE45C3A3}" type="presParOf" srcId="{74B3DCF6-F39E-4BAD-BBB3-C0DBCEE85338}" destId="{4E73FFE4-18D4-42A8-8BB8-F6565956AA5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010B2-B061-4116-8F7D-E16ABB9EF12A}">
      <dsp:nvSpPr>
        <dsp:cNvPr id="0" name=""/>
        <dsp:cNvSpPr/>
      </dsp:nvSpPr>
      <dsp:spPr>
        <a:xfrm>
          <a:off x="3300313" y="1480753"/>
          <a:ext cx="726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687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4813" y="1522685"/>
        <a:ext cx="37873" cy="7574"/>
      </dsp:txXfrm>
    </dsp:sp>
    <dsp:sp modelId="{3ED39D96-4718-4AA1-89B0-307FA5407A67}">
      <dsp:nvSpPr>
        <dsp:cNvPr id="0" name=""/>
        <dsp:cNvSpPr/>
      </dsp:nvSpPr>
      <dsp:spPr>
        <a:xfrm>
          <a:off x="8748" y="538464"/>
          <a:ext cx="3293364" cy="1976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378" tIns="169394" rIns="161378" bIns="16939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</a:r>
          <a:endParaRPr lang="en-US" sz="1300" kern="1200" dirty="0"/>
        </a:p>
      </dsp:txBody>
      <dsp:txXfrm>
        <a:off x="8748" y="538464"/>
        <a:ext cx="3293364" cy="1976018"/>
      </dsp:txXfrm>
    </dsp:sp>
    <dsp:sp modelId="{D3E884D6-8741-49AD-9316-B2E5573FE9F6}">
      <dsp:nvSpPr>
        <dsp:cNvPr id="0" name=""/>
        <dsp:cNvSpPr/>
      </dsp:nvSpPr>
      <dsp:spPr>
        <a:xfrm>
          <a:off x="7351151" y="1480753"/>
          <a:ext cx="726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6873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95651" y="1522685"/>
        <a:ext cx="37873" cy="7574"/>
      </dsp:txXfrm>
    </dsp:sp>
    <dsp:sp modelId="{5061217E-84C5-49EB-82E0-2C72B0ED545B}">
      <dsp:nvSpPr>
        <dsp:cNvPr id="0" name=""/>
        <dsp:cNvSpPr/>
      </dsp:nvSpPr>
      <dsp:spPr>
        <a:xfrm>
          <a:off x="4059586" y="538464"/>
          <a:ext cx="3293364" cy="197601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378" tIns="169394" rIns="161378" bIns="16939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Podział na grupy może być dokonany według różnych kryteriów, np. ze względu na możliwości poznawcze uczniów, ich umiejętności, zainteresowania, tak aby „równo” rozłożyć siły w poszczególnych grupach.</a:t>
          </a:r>
          <a:endParaRPr lang="en-US" sz="1300" kern="1200"/>
        </a:p>
      </dsp:txBody>
      <dsp:txXfrm>
        <a:off x="4059586" y="538464"/>
        <a:ext cx="3293364" cy="1976018"/>
      </dsp:txXfrm>
    </dsp:sp>
    <dsp:sp modelId="{7934E8DB-C3F3-42B9-AFE3-7A2318922619}">
      <dsp:nvSpPr>
        <dsp:cNvPr id="0" name=""/>
        <dsp:cNvSpPr/>
      </dsp:nvSpPr>
      <dsp:spPr>
        <a:xfrm>
          <a:off x="1655430" y="2512682"/>
          <a:ext cx="8101676" cy="726873"/>
        </a:xfrm>
        <a:custGeom>
          <a:avLst/>
          <a:gdLst/>
          <a:ahLst/>
          <a:cxnLst/>
          <a:rect l="0" t="0" r="0" b="0"/>
          <a:pathLst>
            <a:path>
              <a:moveTo>
                <a:pt x="8101676" y="0"/>
              </a:moveTo>
              <a:lnTo>
                <a:pt x="8101676" y="380536"/>
              </a:lnTo>
              <a:lnTo>
                <a:pt x="0" y="380536"/>
              </a:lnTo>
              <a:lnTo>
                <a:pt x="0" y="726873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2843" y="2872332"/>
        <a:ext cx="406850" cy="7574"/>
      </dsp:txXfrm>
    </dsp:sp>
    <dsp:sp modelId="{BF16C727-8AA7-4C58-AD36-061DD01BE611}">
      <dsp:nvSpPr>
        <dsp:cNvPr id="0" name=""/>
        <dsp:cNvSpPr/>
      </dsp:nvSpPr>
      <dsp:spPr>
        <a:xfrm>
          <a:off x="8110424" y="538464"/>
          <a:ext cx="3293364" cy="197601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378" tIns="169394" rIns="161378" bIns="16939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Nauczyciel może pomagać uczniom, gdy pracują w grupach zadając im pytania naprowadzające. Należy pamiętać, że uczą się oni nowego sposobu pracy (procesu).  </a:t>
          </a:r>
          <a:endParaRPr lang="en-US" sz="1300" kern="1200"/>
        </a:p>
      </dsp:txBody>
      <dsp:txXfrm>
        <a:off x="8110424" y="538464"/>
        <a:ext cx="3293364" cy="1976018"/>
      </dsp:txXfrm>
    </dsp:sp>
    <dsp:sp modelId="{85223D44-A0E1-437C-8EB5-F903D5582B3F}">
      <dsp:nvSpPr>
        <dsp:cNvPr id="0" name=""/>
        <dsp:cNvSpPr/>
      </dsp:nvSpPr>
      <dsp:spPr>
        <a:xfrm>
          <a:off x="3300313" y="4214245"/>
          <a:ext cx="726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6873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4813" y="4256178"/>
        <a:ext cx="37873" cy="7574"/>
      </dsp:txXfrm>
    </dsp:sp>
    <dsp:sp modelId="{3F6310FE-963E-4833-A4D1-E5DB5020C2F5}">
      <dsp:nvSpPr>
        <dsp:cNvPr id="0" name=""/>
        <dsp:cNvSpPr/>
      </dsp:nvSpPr>
      <dsp:spPr>
        <a:xfrm>
          <a:off x="8748" y="3271956"/>
          <a:ext cx="3293364" cy="197601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378" tIns="169394" rIns="161378" bIns="16939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Nauczyciel powinien podawać uczniom konkretne informacje dotyczące oceny ich osiągnięć, zarówno w czasie pracy grupowej, jak i przy podsumowaniu wyników.  </a:t>
          </a:r>
          <a:endParaRPr lang="en-US" sz="1300" kern="1200"/>
        </a:p>
      </dsp:txBody>
      <dsp:txXfrm>
        <a:off x="8748" y="3271956"/>
        <a:ext cx="3293364" cy="1976018"/>
      </dsp:txXfrm>
    </dsp:sp>
    <dsp:sp modelId="{43246B37-FDCF-46EA-9410-F45032F758B1}">
      <dsp:nvSpPr>
        <dsp:cNvPr id="0" name=""/>
        <dsp:cNvSpPr/>
      </dsp:nvSpPr>
      <dsp:spPr>
        <a:xfrm>
          <a:off x="7351151" y="4214245"/>
          <a:ext cx="726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6873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95651" y="4256178"/>
        <a:ext cx="37873" cy="7574"/>
      </dsp:txXfrm>
    </dsp:sp>
    <dsp:sp modelId="{03AC8913-F403-4360-97E5-9CA28BD96724}">
      <dsp:nvSpPr>
        <dsp:cNvPr id="0" name=""/>
        <dsp:cNvSpPr/>
      </dsp:nvSpPr>
      <dsp:spPr>
        <a:xfrm>
          <a:off x="4059586" y="3271956"/>
          <a:ext cx="3293364" cy="197601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378" tIns="169394" rIns="161378" bIns="16939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Czas na realizację projektu powinien być dostosowany do możliwości uczniów. Nie jest z góry narzucony.</a:t>
          </a:r>
          <a:endParaRPr lang="en-US" sz="1300" kern="1200"/>
        </a:p>
      </dsp:txBody>
      <dsp:txXfrm>
        <a:off x="4059586" y="3271956"/>
        <a:ext cx="3293364" cy="1976018"/>
      </dsp:txXfrm>
    </dsp:sp>
    <dsp:sp modelId="{60DDFFEA-9D61-4271-A6FA-CA280EA8E5BF}">
      <dsp:nvSpPr>
        <dsp:cNvPr id="0" name=""/>
        <dsp:cNvSpPr/>
      </dsp:nvSpPr>
      <dsp:spPr>
        <a:xfrm>
          <a:off x="8110424" y="3271956"/>
          <a:ext cx="3293364" cy="19760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378" tIns="169394" rIns="161378" bIns="16939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Jako formę wyróżnienia i pozytywnego wzmocnienia proponuje się zaprezentowanie prac uczniów przygotowując wystawę w klasopracowni.</a:t>
          </a:r>
          <a:endParaRPr lang="en-US" sz="1300" kern="1200"/>
        </a:p>
      </dsp:txBody>
      <dsp:txXfrm>
        <a:off x="8110424" y="3271956"/>
        <a:ext cx="3293364" cy="19760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282A1C-FF4C-439A-AA52-9932DE946357}">
      <dsp:nvSpPr>
        <dsp:cNvPr id="0" name=""/>
        <dsp:cNvSpPr/>
      </dsp:nvSpPr>
      <dsp:spPr>
        <a:xfrm>
          <a:off x="0" y="1865"/>
          <a:ext cx="10515600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/>
            <a:t>Etap 1</a:t>
          </a:r>
          <a:endParaRPr lang="pl-PL" sz="2900" kern="1200" dirty="0"/>
        </a:p>
      </dsp:txBody>
      <dsp:txXfrm>
        <a:off x="0" y="1865"/>
        <a:ext cx="10515600" cy="695565"/>
      </dsp:txXfrm>
    </dsp:sp>
    <dsp:sp modelId="{C797C81B-EE4F-4114-92C3-0672231DCFC4}">
      <dsp:nvSpPr>
        <dsp:cNvPr id="0" name=""/>
        <dsp:cNvSpPr/>
      </dsp:nvSpPr>
      <dsp:spPr>
        <a:xfrm>
          <a:off x="0" y="697430"/>
          <a:ext cx="10515600" cy="7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300" kern="1200" dirty="0"/>
            <a:t>W oparciu o prezentacje nauczyciela, zapoznanie klasy z tematyką WQ.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300" kern="1200" dirty="0"/>
            <a:t>Wskazanie źródeł informacji niezbędnych do wykonania zadania. </a:t>
          </a:r>
        </a:p>
      </dsp:txBody>
      <dsp:txXfrm>
        <a:off x="0" y="697430"/>
        <a:ext cx="10515600" cy="795397"/>
      </dsp:txXfrm>
    </dsp:sp>
    <dsp:sp modelId="{2C41C103-9A75-43D4-BBD9-15D4BE06308A}">
      <dsp:nvSpPr>
        <dsp:cNvPr id="0" name=""/>
        <dsp:cNvSpPr/>
      </dsp:nvSpPr>
      <dsp:spPr>
        <a:xfrm>
          <a:off x="0" y="1492827"/>
          <a:ext cx="10515600" cy="69556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/>
            <a:t>Etap 2</a:t>
          </a:r>
        </a:p>
      </dsp:txBody>
      <dsp:txXfrm>
        <a:off x="0" y="1492827"/>
        <a:ext cx="10515600" cy="695565"/>
      </dsp:txXfrm>
    </dsp:sp>
    <dsp:sp modelId="{F4BDE5CF-CD86-4794-BD7B-064E82F15908}">
      <dsp:nvSpPr>
        <dsp:cNvPr id="0" name=""/>
        <dsp:cNvSpPr/>
      </dsp:nvSpPr>
      <dsp:spPr>
        <a:xfrm>
          <a:off x="0" y="2188392"/>
          <a:ext cx="10515600" cy="216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300" kern="1200" dirty="0"/>
            <a:t>Podzielenie klasy na 3 grupy. Każda z nich opracuje jedną prezentację, która powinna przekonać szefa (nauczyciela) o kompetencjach grupy.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300" kern="1200" dirty="0"/>
            <a:t>Omówienie z grupami przydzielonego im tematu. Pomoc w zaplanowaniu  pracy. Omówienie oczekiwanej zawartości prezentacji.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300" kern="1200" dirty="0"/>
            <a:t>Poszukiwanie informacji technicznych i inspiracji – budowa bazy wiedzy. Może być wykonywana indywidualnie. </a:t>
          </a:r>
        </a:p>
      </dsp:txBody>
      <dsp:txXfrm>
        <a:off x="0" y="2188392"/>
        <a:ext cx="10515600" cy="21610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F2032-8C8B-4AB7-BD08-7317ED53F01B}">
      <dsp:nvSpPr>
        <dsp:cNvPr id="0" name=""/>
        <dsp:cNvSpPr/>
      </dsp:nvSpPr>
      <dsp:spPr>
        <a:xfrm>
          <a:off x="0" y="220526"/>
          <a:ext cx="105156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/>
            <a:t>Etap 3</a:t>
          </a:r>
          <a:endParaRPr lang="pl-PL" sz="3200" kern="1200" dirty="0"/>
        </a:p>
      </dsp:txBody>
      <dsp:txXfrm>
        <a:off x="0" y="220526"/>
        <a:ext cx="10515600" cy="767520"/>
      </dsp:txXfrm>
    </dsp:sp>
    <dsp:sp modelId="{D7277598-58AA-48EF-9879-79A25CA27A30}">
      <dsp:nvSpPr>
        <dsp:cNvPr id="0" name=""/>
        <dsp:cNvSpPr/>
      </dsp:nvSpPr>
      <dsp:spPr>
        <a:xfrm>
          <a:off x="0" y="988046"/>
          <a:ext cx="105156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/>
            <a:t>Uczniowie przygotowują prezentację zgodnie ze wcześniejszymi ustaleniami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/>
            <a:t>Praca nad prezentacją musi być prowadzona w grupie</a:t>
          </a:r>
        </a:p>
      </dsp:txBody>
      <dsp:txXfrm>
        <a:off x="0" y="988046"/>
        <a:ext cx="10515600" cy="861120"/>
      </dsp:txXfrm>
    </dsp:sp>
    <dsp:sp modelId="{47A3E6AA-78DD-48E7-8AE2-71DEF98B7A57}">
      <dsp:nvSpPr>
        <dsp:cNvPr id="0" name=""/>
        <dsp:cNvSpPr/>
      </dsp:nvSpPr>
      <dsp:spPr>
        <a:xfrm>
          <a:off x="0" y="1849166"/>
          <a:ext cx="10515600" cy="7675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Etap 4</a:t>
          </a:r>
        </a:p>
      </dsp:txBody>
      <dsp:txXfrm>
        <a:off x="0" y="1849166"/>
        <a:ext cx="10515600" cy="767520"/>
      </dsp:txXfrm>
    </dsp:sp>
    <dsp:sp modelId="{0A4B8BB1-E7EE-4A45-AF1A-37C3B59C8923}">
      <dsp:nvSpPr>
        <dsp:cNvPr id="0" name=""/>
        <dsp:cNvSpPr/>
      </dsp:nvSpPr>
      <dsp:spPr>
        <a:xfrm>
          <a:off x="0" y="2616686"/>
          <a:ext cx="10515600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/>
            <a:t>Prezentacja przygotowanych prezentacji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/>
            <a:t>Dyskusja uczniów (moderowana przez nauczyciela) nad przedstawionymi prezentacjami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/>
            <a:t>Nauczyciel ocenia teoretyczne przygotowanie uczniów do sporządzenia „oferty dla klienta”.</a:t>
          </a:r>
        </a:p>
      </dsp:txBody>
      <dsp:txXfrm>
        <a:off x="0" y="2616686"/>
        <a:ext cx="10515600" cy="1987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C07E55-7389-4536-98FD-F0222222BDB2}">
      <dsp:nvSpPr>
        <dsp:cNvPr id="0" name=""/>
        <dsp:cNvSpPr/>
      </dsp:nvSpPr>
      <dsp:spPr>
        <a:xfrm>
          <a:off x="0" y="73515"/>
          <a:ext cx="10872653" cy="1151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/>
            <a:t>Etap 5</a:t>
          </a:r>
        </a:p>
      </dsp:txBody>
      <dsp:txXfrm>
        <a:off x="0" y="73515"/>
        <a:ext cx="10872653" cy="1151279"/>
      </dsp:txXfrm>
    </dsp:sp>
    <dsp:sp modelId="{F0972BF1-8DC5-4403-B417-5E939D97A5C3}">
      <dsp:nvSpPr>
        <dsp:cNvPr id="0" name=""/>
        <dsp:cNvSpPr/>
      </dsp:nvSpPr>
      <dsp:spPr>
        <a:xfrm>
          <a:off x="0" y="1224794"/>
          <a:ext cx="10872653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207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3700" kern="1200" dirty="0"/>
            <a:t>Sporządzenie oferty dla klienta zawierającej projekt wykonania ścianki oraz kosztorys.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3700" kern="1200" dirty="0"/>
            <a:t>Omówienie ofert i ich analiza na forum klasy.</a:t>
          </a:r>
        </a:p>
      </dsp:txBody>
      <dsp:txXfrm>
        <a:off x="0" y="1224794"/>
        <a:ext cx="10872653" cy="1788480"/>
      </dsp:txXfrm>
    </dsp:sp>
    <dsp:sp modelId="{88EEDECE-159D-4905-9958-0336AC22F94E}">
      <dsp:nvSpPr>
        <dsp:cNvPr id="0" name=""/>
        <dsp:cNvSpPr/>
      </dsp:nvSpPr>
      <dsp:spPr>
        <a:xfrm>
          <a:off x="0" y="3013275"/>
          <a:ext cx="10872653" cy="11512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/>
            <a:t>Etap 6</a:t>
          </a:r>
        </a:p>
      </dsp:txBody>
      <dsp:txXfrm>
        <a:off x="0" y="3013275"/>
        <a:ext cx="10872653" cy="1151279"/>
      </dsp:txXfrm>
    </dsp:sp>
    <dsp:sp modelId="{738D32D8-B4A9-4456-9845-6274389433F0}">
      <dsp:nvSpPr>
        <dsp:cNvPr id="0" name=""/>
        <dsp:cNvSpPr/>
      </dsp:nvSpPr>
      <dsp:spPr>
        <a:xfrm>
          <a:off x="0" y="4164555"/>
          <a:ext cx="10872653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207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3700" kern="1200" dirty="0"/>
            <a:t>Ocena uczniów na podstawie ich zaangażowania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3700" kern="1200"/>
            <a:t>Omówienie wniosków i korzyści z realizacji WQ. </a:t>
          </a:r>
        </a:p>
      </dsp:txBody>
      <dsp:txXfrm>
        <a:off x="0" y="4164555"/>
        <a:ext cx="10872653" cy="12916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5E9A2B-1BD1-45B6-881C-C7BBC6C15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30242DA-C5EC-41BC-9CC4-81927956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75A080-BF59-40AB-A205-8EF1355D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A04D84B-C2DB-4E7F-924A-2E24F870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E6E429-1BBA-4F6B-8038-D1BA619D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057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30DD46-FE6A-419C-9793-83C0617B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A4D26AE-CBBA-4629-A1B5-B2AFBE51E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C80CC31-96F2-4B60-AAFB-7E1F1BB3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63ED64B-34B1-4240-BA2B-FCF401C2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C710A77-FA52-4F07-B4EA-30F2B4D2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385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9ED9B14-DD07-4CFB-AAD0-85928D7B1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EA0A4A6-F54E-4076-9D57-5BDE529E8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7DD7E-3554-4E0C-A14F-986A8593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ACC7D31-3165-470D-B46F-4B610917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75EB135-37EA-4716-AD1B-6F0602D1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88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0AB2FB-2005-4367-8E5C-B139A2CB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5A29F9-C9BB-484A-8FCD-E78E9F4D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9A3021-60F9-4415-8F60-619FABD5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4A45310-9066-4D55-A4AC-8740CF76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F3CCB3-99EF-4D90-BD20-4187BC97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98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6FC041-D864-4248-9D5E-3DB33EF8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BB2A51E-3890-4106-87A8-3E055CFA8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9FAA426-4856-4B02-BD58-255EC9C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6B8E082-2676-48E0-887B-D03A2CEE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64F7CFE-7EDC-4FEA-A9F6-BDA1E72E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2163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D54B5C-B470-4CED-B9A0-4A678D48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7F4F09-2309-4E01-B6F1-98C8F8B1F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BB3657E-25B8-4D7A-8D11-07E04685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82E6869-C1FC-4DC7-B3AE-42E46FC7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3ED5E28-1D8E-4629-9BC3-71834DC1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50B66E8-FD57-4DF3-8D20-F8BC3F11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0304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653192-665E-4BC4-9EE2-D81D8337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9771347-DAD2-415E-8C3B-35764C7E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9E71D96-A9EB-4B14-93AC-A62AAA673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F2D4D13-5564-496E-A2D6-B1001282C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7755A74-5F6E-4CFE-ADE6-7E932DCBB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457B7B5-B655-49B5-B327-1E548211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EDCD9EF6-31EB-4565-9B28-A57065F0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4E02D1C-7577-4701-B0F8-24720862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3417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550F63-E962-4518-B348-325F9B45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019E51D-D935-4375-A9BD-5CBB173C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862BDAB-0B45-4894-8438-E0C2CCD6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3AB55B2-94E5-4228-BF48-2AAB1A4B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623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7C49699-3DDB-44EE-B9FC-20E7B9A7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7E839ED-F3EF-4C74-B1DF-E7F41F80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68B8AAD-C7F5-4E41-A72E-9F50D3AB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6105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0BF7A3-D9A6-4994-B4BE-5288CC8D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2E8EE9-2FD7-4C74-BE14-9F306D4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0759732-0D5A-43B3-93F8-1ED93571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3882C8A-C2E3-45F6-8B7A-4872FAF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0C4C654-12B3-4230-A4B8-32253B7F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C376AF2-6BF9-44BD-B5ED-16A06CE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373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87EAE-2F4B-462C-A6D0-26C6A4D4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771715C-CAED-4B56-B509-68D2CCEF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C06485C-612A-414B-A53F-50008CF22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87F7C88-8E1C-49F4-89CA-85F0EF44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5F8B379-698D-494A-B086-26AB2987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8CE0283-D3EC-4965-9226-C5C16D47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8585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08B2330-F920-49E2-8558-DC50EE6D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184F81B-0FCF-455B-B891-B40A8E80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3CF9FB-5F96-44C1-8E69-8600F6617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20DBE4E-2957-48E7-882E-8C973419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C4E9BEF-B27D-4AD8-8DBF-62FF9E82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151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udujemydom.pl/wykanczanie/sciany-wewnetrzne/a/181-jakie-sa-zalety-i-wady-plyt-gipsowo-kartonowych" TargetMode="External"/><Relationship Id="rId3" Type="http://schemas.openxmlformats.org/officeDocument/2006/relationships/hyperlink" Target="https://knauf.pl/systemy-suchej-zabudowy-knauf" TargetMode="External"/><Relationship Id="rId7" Type="http://schemas.openxmlformats.org/officeDocument/2006/relationships/hyperlink" Target="https://przepisnadom.pl/artykul/jak-dobrze-wykonczyc-plyty-g-k" TargetMode="External"/><Relationship Id="rId12" Type="http://schemas.openxmlformats.org/officeDocument/2006/relationships/hyperlink" Target="https://www.leroymerlin.pl/budowa/rodzaje-i-zastosowanie-plyt-gipsowo-kartonowych,e4038,l2715.html" TargetMode="External"/><Relationship Id="rId2" Type="http://schemas.openxmlformats.org/officeDocument/2006/relationships/hyperlink" Target="http://www.e-izolacje.pl/a/rodzaje-plyt-gipsowo-kartonowych-434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chazabudowa.pl/data/Edukacja_SSZ/Wydawnictwa/Poradnik_dla_ucznia.pdf" TargetMode="External"/><Relationship Id="rId11" Type="http://schemas.openxmlformats.org/officeDocument/2006/relationships/hyperlink" Target="https://bechcicki.pl/sucha-zabudowa-co-to-jest/" TargetMode="External"/><Relationship Id="rId5" Type="http://schemas.openxmlformats.org/officeDocument/2006/relationships/hyperlink" Target="https://budujemydom.pl/wykanczanie/sciany-wewnetrzne/a/22286-wykanczanie-scian-i-sufitow-plytami-g-k-instrukcja-montazu" TargetMode="External"/><Relationship Id="rId10" Type="http://schemas.openxmlformats.org/officeDocument/2006/relationships/hyperlink" Target="http://www.e-izolacje.pl/poradnik-budowlany/co-oznaczaja-skroty-gkb-i-gkf-1139.html" TargetMode="External"/><Relationship Id="rId4" Type="http://schemas.openxmlformats.org/officeDocument/2006/relationships/hyperlink" Target="https://lodz-remont.pl/plyty-karton---gips" TargetMode="External"/><Relationship Id="rId9" Type="http://schemas.openxmlformats.org/officeDocument/2006/relationships/hyperlink" Target="https://www.budujesz.pl/wiadomosc/tynkowanie-czy-plyta-gipsowa-co-lepsze/724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6F1F2C8-798B-4CCE-A851-94AFAF350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Sucha zabudowa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B0AAE20-9690-4C6C-ABCD-E34A9E132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wygoda i precyzja wykonania</a:t>
            </a:r>
            <a:endParaRPr lang="pl-PL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xmlns="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xmlns="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5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8334861"/>
              </p:ext>
            </p:extLst>
          </p:nvPr>
        </p:nvGraphicFramePr>
        <p:xfrm>
          <a:off x="804997" y="531223"/>
          <a:ext cx="10872653" cy="552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3302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D30251B-198A-448C-B0CE-2DAE16F9231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794851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8608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dirty="0"/>
              <a:t>Podstawy pracy z GKB</a:t>
            </a:r>
          </a:p>
        </p:txBody>
      </p:sp>
      <p:sp>
        <p:nvSpPr>
          <p:cNvPr id="8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Open Sans"/>
              </a:rPr>
              <a:t>Kolor ma znaczenie:</a:t>
            </a:r>
          </a:p>
          <a:p>
            <a:pPr marL="0" indent="0">
              <a:buNone/>
            </a:pPr>
            <a:endParaRPr lang="pl-PL" sz="2000" dirty="0">
              <a:latin typeface="Open Sans"/>
            </a:endParaRPr>
          </a:p>
          <a:p>
            <a:pPr marL="0" indent="0">
              <a:buNone/>
            </a:pPr>
            <a:r>
              <a:rPr lang="pl-PL" sz="2000" b="1" i="0" dirty="0">
                <a:effectLst/>
                <a:latin typeface="Open Sans"/>
              </a:rPr>
              <a:t>standardowe (GKB)</a:t>
            </a:r>
            <a:r>
              <a:rPr lang="pl-PL" sz="2000" b="0" i="0" dirty="0">
                <a:effectLst/>
                <a:latin typeface="Open Sans"/>
              </a:rPr>
              <a:t> ogólnego przeznaczenia grubości 9,5 lub 12,5 mm. Tego rodzaju płyty mogą być stosowane w pomieszczeniach o wilgotności względnej powietrza mniejszej niż 70%. Można z nich wykonywać łuki, których promień wynosi minimum 60 cm. </a:t>
            </a:r>
            <a:endParaRPr lang="pl-PL" sz="2000" dirty="0">
              <a:latin typeface="Open Sans"/>
            </a:endParaRPr>
          </a:p>
          <a:p>
            <a:pPr marL="0" indent="0">
              <a:buNone/>
            </a:pPr>
            <a:r>
              <a:rPr lang="pl-PL" sz="2000" b="1" i="0" dirty="0">
                <a:effectLst/>
                <a:latin typeface="Open Sans"/>
              </a:rPr>
              <a:t>impregnowane (GKBI) </a:t>
            </a:r>
            <a:r>
              <a:rPr lang="pl-PL" sz="2000" b="0" i="0" dirty="0">
                <a:effectLst/>
                <a:latin typeface="Open Sans"/>
              </a:rPr>
              <a:t>- otrzymane są w wyniku dodatkowej </a:t>
            </a:r>
            <a:r>
              <a:rPr lang="pl-PL" sz="2000" b="0" i="0" dirty="0" err="1">
                <a:effectLst/>
                <a:latin typeface="Open Sans"/>
              </a:rPr>
              <a:t>hydrofobizacji</a:t>
            </a:r>
            <a:r>
              <a:rPr lang="pl-PL" sz="2000" b="0" i="0" dirty="0">
                <a:effectLst/>
                <a:latin typeface="Open Sans"/>
              </a:rPr>
              <a:t> gipsu. Mogą być stosowane w pomieszczeniach o wilgotności powietrza okresowo (do 10 godzin na dobę) zwiększonej, ale nie przekraczającej 85%, pod warunkiem pokrycia całej powierzchni materiałem odpornym na wilgoć (glazura przyklejona klejem wodoodpornym, z wykończeniem spoin materiałem wodoodpornym, wykładzina ścienna z PVC, malowanie hydrofobowe) oraz stosowania wentylacji. Standardowa grubość płyty wynosi 12,5 mm. </a:t>
            </a:r>
          </a:p>
        </p:txBody>
      </p:sp>
    </p:spTree>
    <p:extLst>
      <p:ext uri="{BB962C8B-B14F-4D97-AF65-F5344CB8AC3E}">
        <p14:creationId xmlns="" xmlns:p14="http://schemas.microsoft.com/office/powerpoint/2010/main" val="381931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Znalezione obrazy dla zapytania: rodzaje płyt gk">
            <a:extLst>
              <a:ext uri="{FF2B5EF4-FFF2-40B4-BE49-F238E27FC236}">
                <a16:creationId xmlns:a16="http://schemas.microsoft.com/office/drawing/2014/main" xmlns="" id="{BE8D8A17-CA43-44A1-A447-50A1DE1F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72" r="15406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2F319D5-03A8-47DE-8FAC-A84F1A4F8E85}"/>
              </a:ext>
            </a:extLst>
          </p:cNvPr>
          <p:cNvSpPr txBox="1"/>
          <p:nvPr/>
        </p:nvSpPr>
        <p:spPr>
          <a:xfrm>
            <a:off x="6096000" y="466725"/>
            <a:ext cx="4977578" cy="6251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</a:rPr>
              <a:t>ogniochronne</a:t>
            </a:r>
            <a:r>
              <a:rPr lang="en-US" sz="2000" b="1" dirty="0">
                <a:solidFill>
                  <a:srgbClr val="000000"/>
                </a:solidFill>
              </a:rPr>
              <a:t> (GKF)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err="1">
                <a:solidFill>
                  <a:srgbClr val="000000"/>
                </a:solidFill>
              </a:rPr>
              <a:t>płyty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podwyższonej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odporności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działanie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ognia</a:t>
            </a:r>
            <a:r>
              <a:rPr lang="en-US" sz="2000" dirty="0">
                <a:solidFill>
                  <a:srgbClr val="000000"/>
                </a:solidFill>
              </a:rPr>
              <a:t>, z </a:t>
            </a:r>
            <a:r>
              <a:rPr lang="en-US" sz="2000" dirty="0" err="1">
                <a:solidFill>
                  <a:srgbClr val="000000"/>
                </a:solidFill>
              </a:rPr>
              <a:t>dodatkiem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włókna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szklanego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Mogą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być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stosowane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wykonywania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osłon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odpornych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działanie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ognia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elementach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nośnych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budynku</a:t>
            </a:r>
            <a:r>
              <a:rPr lang="en-US" sz="2000" dirty="0">
                <a:solidFill>
                  <a:srgbClr val="000000"/>
                </a:solidFill>
              </a:rPr>
              <a:t> (w </a:t>
            </a:r>
            <a:r>
              <a:rPr lang="en-US" sz="2000" dirty="0" err="1">
                <a:solidFill>
                  <a:srgbClr val="000000"/>
                </a:solidFill>
              </a:rPr>
              <a:t>pomieszczeniach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wilgotności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względnej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powietrza</a:t>
            </a:r>
            <a:r>
              <a:rPr lang="en-US" sz="2000" dirty="0">
                <a:solidFill>
                  <a:srgbClr val="000000"/>
                </a:solidFill>
              </a:rPr>
              <a:t> stale </a:t>
            </a:r>
            <a:r>
              <a:rPr lang="en-US" sz="2000" dirty="0" err="1">
                <a:solidFill>
                  <a:srgbClr val="000000"/>
                </a:solidFill>
              </a:rPr>
              <a:t>mniejszej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niż</a:t>
            </a:r>
            <a:r>
              <a:rPr lang="en-US" sz="2000" dirty="0">
                <a:solidFill>
                  <a:srgbClr val="000000"/>
                </a:solidFill>
              </a:rPr>
              <a:t> 70%). </a:t>
            </a:r>
            <a:r>
              <a:rPr lang="en-US" sz="2000" dirty="0" err="1">
                <a:solidFill>
                  <a:srgbClr val="000000"/>
                </a:solidFill>
              </a:rPr>
              <a:t>Stosuje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się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też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zabudowy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poddaszy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Standardowa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grubość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takiej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płyty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wynosi</a:t>
            </a:r>
            <a:r>
              <a:rPr lang="en-US" sz="2000" dirty="0">
                <a:solidFill>
                  <a:srgbClr val="000000"/>
                </a:solidFill>
              </a:rPr>
              <a:t> 12,5 mm</a:t>
            </a:r>
            <a:r>
              <a:rPr lang="pl-PL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</a:rPr>
              <a:t>ogniochronne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impregnowane</a:t>
            </a:r>
            <a:r>
              <a:rPr lang="en-US" sz="2000" b="1" dirty="0">
                <a:solidFill>
                  <a:srgbClr val="000000"/>
                </a:solidFill>
              </a:rPr>
              <a:t> (GKFI)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err="1">
                <a:solidFill>
                  <a:srgbClr val="000000"/>
                </a:solidFill>
              </a:rPr>
              <a:t>płyty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impregnowane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podwyższonej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odporności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działanie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ognia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Łączą</a:t>
            </a:r>
            <a:r>
              <a:rPr lang="en-US" sz="2000" dirty="0">
                <a:solidFill>
                  <a:srgbClr val="000000"/>
                </a:solidFill>
              </a:rPr>
              <a:t> w </a:t>
            </a:r>
            <a:r>
              <a:rPr lang="en-US" sz="2000" dirty="0" err="1">
                <a:solidFill>
                  <a:srgbClr val="000000"/>
                </a:solidFill>
              </a:rPr>
              <a:t>sobie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cechy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płyt</a:t>
            </a:r>
            <a:r>
              <a:rPr lang="en-US" sz="2000" dirty="0">
                <a:solidFill>
                  <a:srgbClr val="000000"/>
                </a:solidFill>
              </a:rPr>
              <a:t> GKBI i GKF. </a:t>
            </a:r>
            <a:r>
              <a:rPr lang="en-US" sz="2000" dirty="0" err="1">
                <a:solidFill>
                  <a:srgbClr val="000000"/>
                </a:solidFill>
              </a:rPr>
              <a:t>Rdzeń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gipsowy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zawiera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dodatek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środka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hydrofobiouzujacego</a:t>
            </a:r>
            <a:r>
              <a:rPr lang="en-US" sz="2000" dirty="0">
                <a:solidFill>
                  <a:srgbClr val="000000"/>
                </a:solidFill>
              </a:rPr>
              <a:t> i </a:t>
            </a:r>
            <a:r>
              <a:rPr lang="en-US" sz="2000" dirty="0" err="1">
                <a:solidFill>
                  <a:srgbClr val="000000"/>
                </a:solidFill>
              </a:rPr>
              <a:t>włókna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szklane</a:t>
            </a:r>
            <a:r>
              <a:rPr lang="en-US" sz="2000" dirty="0">
                <a:solidFill>
                  <a:srgbClr val="000000"/>
                </a:solidFill>
              </a:rPr>
              <a:t>. Ten </a:t>
            </a:r>
            <a:r>
              <a:rPr lang="en-US" sz="2000" dirty="0" err="1">
                <a:solidFill>
                  <a:srgbClr val="000000"/>
                </a:solidFill>
              </a:rPr>
              <a:t>rodzaj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płyt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może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być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stosowany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wykonywania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osłon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odpornych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działanie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ognia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elementach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nośnych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budynku</a:t>
            </a:r>
            <a:r>
              <a:rPr lang="en-US" sz="2000" dirty="0">
                <a:solidFill>
                  <a:srgbClr val="000000"/>
                </a:solidFill>
              </a:rPr>
              <a:t> w </a:t>
            </a:r>
            <a:r>
              <a:rPr lang="en-US" sz="2000" dirty="0" err="1">
                <a:solidFill>
                  <a:srgbClr val="000000"/>
                </a:solidFill>
              </a:rPr>
              <a:t>pomieszczeniach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wilgotności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powietrza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okresowo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zwiększonej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Stosuje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się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między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innymi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wykańczania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łazienek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poddaszach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8696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F879AC3-D4CE-493C-ADC7-06205677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Obraz zawierający stół&#10;&#10;Opis wygenerowany automatycznie">
            <a:extLst>
              <a:ext uri="{FF2B5EF4-FFF2-40B4-BE49-F238E27FC236}">
                <a16:creationId xmlns:a16="http://schemas.microsoft.com/office/drawing/2014/main" xmlns="" id="{DDD1A751-2E9E-4F14-896A-E651E5F8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9293" y="643468"/>
            <a:ext cx="5264657" cy="5571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739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xmlns="" id="{6AB5A9B4-0DFE-4B1E-AC77-029A73365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91" r="1" b="1"/>
          <a:stretch/>
        </p:blipFill>
        <p:spPr bwMode="auto">
          <a:xfrm>
            <a:off x="-4243" y="10"/>
            <a:ext cx="12196243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F2FE7ECB-3D99-4F0B-95C4-AA9F8F30BE94}"/>
              </a:ext>
            </a:extLst>
          </p:cNvPr>
          <p:cNvSpPr txBox="1"/>
          <p:nvPr/>
        </p:nvSpPr>
        <p:spPr>
          <a:xfrm>
            <a:off x="670705" y="416718"/>
            <a:ext cx="10905066" cy="602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Producenci</a:t>
            </a:r>
            <a:r>
              <a:rPr lang="en-US" sz="2400" dirty="0"/>
              <a:t> </a:t>
            </a:r>
            <a:r>
              <a:rPr lang="en-US" sz="2400" dirty="0" err="1"/>
              <a:t>płyt</a:t>
            </a:r>
            <a:r>
              <a:rPr lang="en-US" sz="2400" dirty="0"/>
              <a:t> </a:t>
            </a:r>
            <a:r>
              <a:rPr lang="en-US" sz="2400" dirty="0" err="1"/>
              <a:t>gipsowo-kartonowych</a:t>
            </a:r>
            <a:r>
              <a:rPr lang="en-US" sz="2400" dirty="0"/>
              <a:t> </a:t>
            </a:r>
            <a:r>
              <a:rPr lang="en-US" sz="2400" dirty="0" err="1"/>
              <a:t>opracowali</a:t>
            </a:r>
            <a:r>
              <a:rPr lang="en-US" sz="2400" dirty="0"/>
              <a:t> </a:t>
            </a:r>
            <a:r>
              <a:rPr lang="en-US" sz="2400" dirty="0" err="1"/>
              <a:t>szereg</a:t>
            </a:r>
            <a:r>
              <a:rPr lang="en-US" sz="2400" dirty="0"/>
              <a:t> </a:t>
            </a:r>
            <a:r>
              <a:rPr lang="en-US" sz="2400" dirty="0" err="1"/>
              <a:t>zaleceń</a:t>
            </a:r>
            <a:r>
              <a:rPr lang="en-US" sz="2400" dirty="0"/>
              <a:t> </a:t>
            </a:r>
            <a:r>
              <a:rPr lang="en-US" sz="2400" dirty="0" err="1"/>
              <a:t>technicznych</a:t>
            </a:r>
            <a:r>
              <a:rPr lang="en-US" sz="2400" dirty="0"/>
              <a:t> </a:t>
            </a:r>
            <a:r>
              <a:rPr lang="en-US" sz="2400" dirty="0" err="1"/>
              <a:t>ujętych</a:t>
            </a:r>
            <a:r>
              <a:rPr lang="en-US" sz="2400" dirty="0"/>
              <a:t> w </a:t>
            </a:r>
            <a:r>
              <a:rPr lang="en-US" sz="2400" dirty="0" err="1"/>
              <a:t>kompleksowe</a:t>
            </a:r>
            <a:r>
              <a:rPr lang="en-US" sz="2400" dirty="0"/>
              <a:t> </a:t>
            </a:r>
            <a:r>
              <a:rPr lang="en-US" sz="2400" dirty="0" err="1"/>
              <a:t>systemy</a:t>
            </a:r>
            <a:r>
              <a:rPr lang="en-US" sz="2400" dirty="0"/>
              <a:t> </a:t>
            </a:r>
            <a:r>
              <a:rPr lang="en-US" sz="2400" dirty="0" err="1"/>
              <a:t>suchej</a:t>
            </a:r>
            <a:r>
              <a:rPr lang="en-US" sz="2400" dirty="0"/>
              <a:t> </a:t>
            </a:r>
            <a:r>
              <a:rPr lang="en-US" sz="2400" dirty="0" err="1"/>
              <a:t>zabudowy</a:t>
            </a:r>
            <a:r>
              <a:rPr lang="en-US" sz="2400" dirty="0"/>
              <a:t>. </a:t>
            </a:r>
            <a:r>
              <a:rPr lang="en-US" sz="2400" dirty="0" err="1"/>
              <a:t>Praktycy</a:t>
            </a:r>
            <a:r>
              <a:rPr lang="en-US" sz="2400" dirty="0"/>
              <a:t> </a:t>
            </a:r>
            <a:r>
              <a:rPr lang="en-US" sz="2400" dirty="0" err="1"/>
              <a:t>wskazują</a:t>
            </a:r>
            <a:r>
              <a:rPr lang="en-US" sz="2400" dirty="0"/>
              <a:t> </a:t>
            </a:r>
            <a:r>
              <a:rPr lang="en-US" sz="2400" dirty="0" err="1"/>
              <a:t>zawsze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zalety</a:t>
            </a:r>
            <a:r>
              <a:rPr lang="en-US" sz="2400" dirty="0"/>
              <a:t> </a:t>
            </a:r>
            <a:r>
              <a:rPr lang="en-US" sz="2400" dirty="0" err="1"/>
              <a:t>suchej</a:t>
            </a:r>
            <a:r>
              <a:rPr lang="en-US" sz="2400" dirty="0"/>
              <a:t> </a:t>
            </a:r>
            <a:r>
              <a:rPr lang="en-US" sz="2400" dirty="0" err="1"/>
              <a:t>zabudowy</a:t>
            </a:r>
            <a:r>
              <a:rPr lang="en-US" sz="2400" dirty="0"/>
              <a:t>, </a:t>
            </a:r>
            <a:r>
              <a:rPr lang="en-US" sz="2400" dirty="0" err="1"/>
              <a:t>takie</a:t>
            </a:r>
            <a:r>
              <a:rPr lang="en-US" sz="2400" dirty="0"/>
              <a:t> jak: </a:t>
            </a:r>
            <a:r>
              <a:rPr lang="en-US" sz="2400" dirty="0" err="1"/>
              <a:t>lekkość</a:t>
            </a:r>
            <a:r>
              <a:rPr lang="en-US" sz="2400" dirty="0"/>
              <a:t> </a:t>
            </a:r>
            <a:r>
              <a:rPr lang="en-US" sz="2400" dirty="0" err="1"/>
              <a:t>konstrukcji</a:t>
            </a:r>
            <a:r>
              <a:rPr lang="en-US" sz="2400" dirty="0"/>
              <a:t>, </a:t>
            </a:r>
            <a:r>
              <a:rPr lang="en-US" sz="2400" dirty="0" err="1"/>
              <a:t>szybkość</a:t>
            </a:r>
            <a:r>
              <a:rPr lang="en-US" sz="2400" dirty="0"/>
              <a:t> </a:t>
            </a:r>
            <a:r>
              <a:rPr lang="en-US" sz="2400" dirty="0" err="1"/>
              <a:t>montażu</a:t>
            </a:r>
            <a:r>
              <a:rPr lang="en-US" sz="2400" dirty="0"/>
              <a:t>, </a:t>
            </a:r>
            <a:r>
              <a:rPr lang="en-US" sz="2400" dirty="0" err="1"/>
              <a:t>natychmiastowe</a:t>
            </a:r>
            <a:r>
              <a:rPr lang="en-US" sz="2400" dirty="0"/>
              <a:t> </a:t>
            </a:r>
            <a:r>
              <a:rPr lang="en-US" sz="2400" dirty="0" err="1"/>
              <a:t>użytkowanie</a:t>
            </a:r>
            <a:r>
              <a:rPr lang="en-US" sz="2400" dirty="0"/>
              <a:t> </a:t>
            </a:r>
            <a:r>
              <a:rPr lang="en-US" sz="2400" dirty="0" err="1"/>
              <a:t>pomieszczeń</a:t>
            </a:r>
            <a:r>
              <a:rPr lang="en-US" sz="2400" dirty="0"/>
              <a:t> po </a:t>
            </a:r>
            <a:r>
              <a:rPr lang="en-US" sz="2400" dirty="0" err="1"/>
              <a:t>zakończeniu</a:t>
            </a:r>
            <a:r>
              <a:rPr lang="en-US" sz="2400" dirty="0"/>
              <a:t> </a:t>
            </a:r>
            <a:r>
              <a:rPr lang="en-US" sz="2400" dirty="0" err="1"/>
              <a:t>prac</a:t>
            </a:r>
            <a:r>
              <a:rPr lang="en-US" sz="2400" dirty="0"/>
              <a:t> </a:t>
            </a:r>
            <a:r>
              <a:rPr lang="en-US" sz="2400" dirty="0" err="1"/>
              <a:t>budowlanych</a:t>
            </a:r>
            <a:r>
              <a:rPr lang="en-US" sz="2400" dirty="0"/>
              <a:t>, </a:t>
            </a:r>
            <a:r>
              <a:rPr lang="en-US" sz="2400" dirty="0" err="1"/>
              <a:t>ogniochronność</a:t>
            </a:r>
            <a:r>
              <a:rPr lang="en-US" sz="2400" dirty="0"/>
              <a:t> i </a:t>
            </a:r>
            <a:r>
              <a:rPr lang="en-US" sz="2400" dirty="0" err="1"/>
              <a:t>niska</a:t>
            </a:r>
            <a:r>
              <a:rPr lang="en-US" sz="2400" dirty="0"/>
              <a:t> </a:t>
            </a:r>
            <a:r>
              <a:rPr lang="en-US" sz="2400" dirty="0" err="1"/>
              <a:t>akustyczność</a:t>
            </a:r>
            <a:r>
              <a:rPr lang="en-US" sz="2400" dirty="0"/>
              <a:t>. </a:t>
            </a:r>
            <a:r>
              <a:rPr lang="en-US" sz="2400" dirty="0" err="1"/>
              <a:t>Należy</a:t>
            </a:r>
            <a:r>
              <a:rPr lang="en-US" sz="2400" dirty="0"/>
              <a:t> </a:t>
            </a:r>
            <a:r>
              <a:rPr lang="en-US" sz="2400" dirty="0" err="1"/>
              <a:t>jednak</a:t>
            </a:r>
            <a:r>
              <a:rPr lang="en-US" sz="2400" dirty="0"/>
              <a:t> </a:t>
            </a:r>
            <a:r>
              <a:rPr lang="en-US" sz="2400" dirty="0" err="1"/>
              <a:t>pamiętać</a:t>
            </a:r>
            <a:r>
              <a:rPr lang="en-US" sz="2400" dirty="0"/>
              <a:t>, </a:t>
            </a:r>
            <a:r>
              <a:rPr lang="en-US" sz="2400" dirty="0" err="1"/>
              <a:t>że</a:t>
            </a:r>
            <a:r>
              <a:rPr lang="en-US" sz="2400" dirty="0"/>
              <a:t> </a:t>
            </a:r>
            <a:r>
              <a:rPr lang="en-US" sz="2400" dirty="0" err="1"/>
              <a:t>potwierdzone</a:t>
            </a:r>
            <a:r>
              <a:rPr lang="en-US" sz="2400" dirty="0"/>
              <a:t> </a:t>
            </a:r>
            <a:r>
              <a:rPr lang="en-US" sz="2400" dirty="0" err="1"/>
              <a:t>badaniami</a:t>
            </a:r>
            <a:r>
              <a:rPr lang="en-US" sz="2400" dirty="0"/>
              <a:t> ITB (</a:t>
            </a:r>
            <a:r>
              <a:rPr lang="en-US" sz="2400" dirty="0" err="1"/>
              <a:t>aprobaty</a:t>
            </a:r>
            <a:r>
              <a:rPr lang="en-US" sz="2400" dirty="0"/>
              <a:t> </a:t>
            </a:r>
            <a:r>
              <a:rPr lang="en-US" sz="2400" dirty="0" err="1"/>
              <a:t>techniczne</a:t>
            </a:r>
            <a:r>
              <a:rPr lang="en-US" sz="2400" dirty="0"/>
              <a:t>) </a:t>
            </a:r>
            <a:r>
              <a:rPr lang="en-US" sz="2400" dirty="0" err="1"/>
              <a:t>parametry</a:t>
            </a:r>
            <a:r>
              <a:rPr lang="en-US" sz="2400" dirty="0"/>
              <a:t> </a:t>
            </a:r>
            <a:r>
              <a:rPr lang="en-US" sz="2400" dirty="0" err="1"/>
              <a:t>są</a:t>
            </a:r>
            <a:r>
              <a:rPr lang="en-US" sz="2400" dirty="0"/>
              <a:t> </a:t>
            </a:r>
            <a:r>
              <a:rPr lang="en-US" sz="2400" dirty="0" err="1"/>
              <a:t>osiągalne</a:t>
            </a:r>
            <a:r>
              <a:rPr lang="en-US" sz="2400" dirty="0"/>
              <a:t> </a:t>
            </a:r>
            <a:r>
              <a:rPr lang="en-US" sz="2400" dirty="0" err="1"/>
              <a:t>jedynie</a:t>
            </a:r>
            <a:r>
              <a:rPr lang="en-US" sz="2400" dirty="0"/>
              <a:t> </a:t>
            </a:r>
            <a:r>
              <a:rPr lang="en-US" sz="2400" dirty="0" err="1"/>
              <a:t>przy</a:t>
            </a:r>
            <a:r>
              <a:rPr lang="en-US" sz="2400" dirty="0"/>
              <a:t> </a:t>
            </a:r>
            <a:r>
              <a:rPr lang="en-US" sz="2400" dirty="0" err="1"/>
              <a:t>dokładnym</a:t>
            </a:r>
            <a:r>
              <a:rPr lang="en-US" sz="2400" dirty="0"/>
              <a:t> </a:t>
            </a:r>
            <a:r>
              <a:rPr lang="en-US" sz="2400" dirty="0" err="1"/>
              <a:t>realizowaniu</a:t>
            </a:r>
            <a:r>
              <a:rPr lang="en-US" sz="2400" dirty="0"/>
              <a:t> </a:t>
            </a:r>
            <a:r>
              <a:rPr lang="en-US" sz="2400" dirty="0" err="1"/>
              <a:t>zaleceń</a:t>
            </a:r>
            <a:r>
              <a:rPr lang="en-US" sz="2400" dirty="0"/>
              <a:t> </a:t>
            </a:r>
            <a:r>
              <a:rPr lang="en-US" sz="2400" dirty="0" err="1"/>
              <a:t>technicznych</a:t>
            </a:r>
            <a:r>
              <a:rPr lang="en-US" sz="2400" dirty="0"/>
              <a:t> i </a:t>
            </a:r>
            <a:r>
              <a:rPr lang="en-US" sz="2400" dirty="0" err="1"/>
              <a:t>stosowanie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do </a:t>
            </a:r>
            <a:r>
              <a:rPr lang="en-US" sz="2400" dirty="0" err="1"/>
              <a:t>reżimu</a:t>
            </a:r>
            <a:r>
              <a:rPr lang="en-US" sz="2400" dirty="0"/>
              <a:t> </a:t>
            </a:r>
            <a:r>
              <a:rPr lang="en-US" sz="2400" dirty="0" err="1"/>
              <a:t>technologicznego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Na </a:t>
            </a:r>
            <a:r>
              <a:rPr lang="en-US" sz="2400" dirty="0" err="1"/>
              <a:t>przykład</a:t>
            </a:r>
            <a:r>
              <a:rPr lang="en-US" sz="2400" dirty="0"/>
              <a:t> </a:t>
            </a:r>
            <a:r>
              <a:rPr lang="en-US" sz="2400" dirty="0" err="1"/>
              <a:t>firma</a:t>
            </a:r>
            <a:r>
              <a:rPr lang="en-US" sz="2400" dirty="0"/>
              <a:t> KNAUF </a:t>
            </a:r>
            <a:r>
              <a:rPr lang="en-US" sz="2400" dirty="0" err="1"/>
              <a:t>oferuje</a:t>
            </a:r>
            <a:r>
              <a:rPr lang="en-US" sz="2400" dirty="0"/>
              <a:t> </a:t>
            </a:r>
            <a:r>
              <a:rPr lang="en-US" sz="2400" dirty="0" err="1"/>
              <a:t>blisko</a:t>
            </a:r>
            <a:r>
              <a:rPr lang="en-US" sz="2400" dirty="0"/>
              <a:t> 60 </a:t>
            </a:r>
            <a:r>
              <a:rPr lang="en-US" sz="2400" dirty="0" err="1"/>
              <a:t>takich</a:t>
            </a:r>
            <a:r>
              <a:rPr lang="en-US" sz="2400" dirty="0"/>
              <a:t> </a:t>
            </a:r>
            <a:r>
              <a:rPr lang="en-US" sz="2400" dirty="0" err="1"/>
              <a:t>systemów</a:t>
            </a:r>
            <a:r>
              <a:rPr lang="en-US" sz="2400" dirty="0"/>
              <a:t>, do </a:t>
            </a:r>
            <a:r>
              <a:rPr lang="en-US" sz="2400" dirty="0" err="1"/>
              <a:t>których</a:t>
            </a:r>
            <a:r>
              <a:rPr lang="en-US" sz="2400" dirty="0"/>
              <a:t> </a:t>
            </a:r>
            <a:r>
              <a:rPr lang="en-US" sz="2400" dirty="0" err="1"/>
              <a:t>należą</a:t>
            </a:r>
            <a:r>
              <a:rPr lang="en-US" sz="2400" dirty="0"/>
              <a:t> m.in.: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ściany</a:t>
            </a:r>
            <a:r>
              <a:rPr lang="en-US" sz="2400" dirty="0"/>
              <a:t> </a:t>
            </a:r>
            <a:r>
              <a:rPr lang="en-US" sz="2400" dirty="0" err="1"/>
              <a:t>działowe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okładziny</a:t>
            </a:r>
            <a:r>
              <a:rPr lang="en-US" sz="2400" dirty="0"/>
              <a:t> </a:t>
            </a:r>
            <a:r>
              <a:rPr lang="en-US" sz="2400" dirty="0" err="1"/>
              <a:t>ścienne</a:t>
            </a:r>
            <a:r>
              <a:rPr lang="en-US" sz="2400" dirty="0"/>
              <a:t> (</a:t>
            </a:r>
            <a:r>
              <a:rPr lang="en-US" sz="2400" dirty="0" err="1"/>
              <a:t>suche</a:t>
            </a:r>
            <a:r>
              <a:rPr lang="en-US" sz="2400" dirty="0"/>
              <a:t> </a:t>
            </a:r>
            <a:r>
              <a:rPr lang="en-US" sz="2400" dirty="0" err="1"/>
              <a:t>tynki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sufity</a:t>
            </a:r>
            <a:r>
              <a:rPr lang="en-US" sz="2400" dirty="0"/>
              <a:t> </a:t>
            </a:r>
            <a:r>
              <a:rPr lang="en-US" sz="2400" dirty="0" err="1"/>
              <a:t>podwieszane</a:t>
            </a:r>
            <a:r>
              <a:rPr lang="en-US" sz="2400" dirty="0"/>
              <a:t> i </a:t>
            </a:r>
            <a:r>
              <a:rPr lang="en-US" sz="2400" dirty="0" err="1"/>
              <a:t>przęsłowe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zabudowy</a:t>
            </a:r>
            <a:r>
              <a:rPr lang="en-US" sz="2400" dirty="0"/>
              <a:t> </a:t>
            </a:r>
            <a:r>
              <a:rPr lang="en-US" sz="2400" dirty="0" err="1"/>
              <a:t>poddaszy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ściany</a:t>
            </a:r>
            <a:r>
              <a:rPr lang="en-US" sz="2400" dirty="0"/>
              <a:t> </a:t>
            </a:r>
            <a:r>
              <a:rPr lang="en-US" sz="2400" dirty="0" err="1"/>
              <a:t>szybów</a:t>
            </a:r>
            <a:r>
              <a:rPr lang="en-US" sz="2400" dirty="0"/>
              <a:t> </a:t>
            </a:r>
            <a:r>
              <a:rPr lang="en-US" sz="2400" dirty="0" err="1"/>
              <a:t>instalacyjnych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specjalistyczne</a:t>
            </a:r>
            <a:r>
              <a:rPr lang="en-US" sz="2400" dirty="0"/>
              <a:t> </a:t>
            </a:r>
            <a:r>
              <a:rPr lang="en-US" sz="2400" dirty="0" err="1"/>
              <a:t>systemy</a:t>
            </a:r>
            <a:r>
              <a:rPr lang="en-US" sz="2400" dirty="0"/>
              <a:t> </a:t>
            </a:r>
            <a:r>
              <a:rPr lang="en-US" sz="2400" dirty="0" err="1"/>
              <a:t>budowlane</a:t>
            </a:r>
            <a:r>
              <a:rPr lang="en-US" sz="2400" dirty="0"/>
              <a:t> (</a:t>
            </a:r>
            <a:r>
              <a:rPr lang="en-US" sz="2400" dirty="0" err="1"/>
              <a:t>takie</a:t>
            </a:r>
            <a:r>
              <a:rPr lang="en-US" sz="2400" dirty="0"/>
              <a:t> jak np. </a:t>
            </a:r>
            <a:r>
              <a:rPr lang="en-US" sz="2400" dirty="0" err="1"/>
              <a:t>ściany</a:t>
            </a:r>
            <a:r>
              <a:rPr lang="en-US" sz="2400" dirty="0"/>
              <a:t> </a:t>
            </a:r>
            <a:r>
              <a:rPr lang="en-US" sz="2400" dirty="0" err="1"/>
              <a:t>bezpieczeństwa</a:t>
            </a:r>
            <a:r>
              <a:rPr lang="en-US" sz="2400" dirty="0"/>
              <a:t>, </a:t>
            </a:r>
            <a:r>
              <a:rPr lang="en-US" sz="2400" dirty="0" err="1"/>
              <a:t>ściany</a:t>
            </a:r>
            <a:r>
              <a:rPr lang="en-US" sz="2400" dirty="0"/>
              <a:t> </a:t>
            </a:r>
            <a:r>
              <a:rPr lang="en-US" sz="2400" dirty="0" err="1"/>
              <a:t>kuloodporne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suche</a:t>
            </a:r>
            <a:r>
              <a:rPr lang="en-US" sz="2400" dirty="0"/>
              <a:t> </a:t>
            </a:r>
            <a:r>
              <a:rPr lang="en-US" sz="2400" dirty="0" err="1"/>
              <a:t>podłogi</a:t>
            </a:r>
            <a:r>
              <a:rPr lang="en-US" sz="2400" dirty="0"/>
              <a:t> (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bazie</a:t>
            </a:r>
            <a:r>
              <a:rPr lang="en-US" sz="2400" dirty="0"/>
              <a:t> </a:t>
            </a:r>
            <a:r>
              <a:rPr lang="en-US" sz="2400" dirty="0" err="1"/>
              <a:t>płyt</a:t>
            </a:r>
            <a:r>
              <a:rPr lang="en-US" sz="2400" dirty="0"/>
              <a:t> </a:t>
            </a:r>
            <a:r>
              <a:rPr lang="en-US" sz="2400" dirty="0" err="1"/>
              <a:t>gipsowo-włóknowych</a:t>
            </a:r>
            <a:r>
              <a:rPr lang="en-US" sz="2400" dirty="0"/>
              <a:t>, </a:t>
            </a:r>
            <a:r>
              <a:rPr lang="en-US" sz="2400" dirty="0" err="1"/>
              <a:t>prezentujemy</a:t>
            </a:r>
            <a:r>
              <a:rPr lang="en-US" sz="2400" dirty="0"/>
              <a:t> je w </a:t>
            </a:r>
            <a:r>
              <a:rPr lang="en-US" sz="2400" dirty="0" err="1"/>
              <a:t>systemach</a:t>
            </a:r>
            <a:r>
              <a:rPr lang="en-US" sz="2400" dirty="0"/>
              <a:t> </a:t>
            </a:r>
            <a:r>
              <a:rPr lang="en-US" sz="2400" dirty="0" err="1"/>
              <a:t>podłogowych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ściany</a:t>
            </a:r>
            <a:r>
              <a:rPr lang="en-US" sz="2400" dirty="0"/>
              <a:t> i </a:t>
            </a:r>
            <a:r>
              <a:rPr lang="en-US" sz="2400" dirty="0" err="1"/>
              <a:t>sufity</a:t>
            </a:r>
            <a:r>
              <a:rPr lang="en-US" sz="2400" dirty="0"/>
              <a:t> </a:t>
            </a:r>
            <a:r>
              <a:rPr lang="en-US" sz="2400" dirty="0" err="1"/>
              <a:t>zewnętrzne</a:t>
            </a:r>
            <a:r>
              <a:rPr lang="en-US" sz="2400" dirty="0"/>
              <a:t> </a:t>
            </a:r>
            <a:r>
              <a:rPr lang="en-US" sz="2400" dirty="0" err="1"/>
              <a:t>oraz</a:t>
            </a:r>
            <a:r>
              <a:rPr lang="en-US" sz="2400" dirty="0"/>
              <a:t> do </a:t>
            </a:r>
            <a:r>
              <a:rPr lang="en-US" sz="2400" dirty="0" err="1"/>
              <a:t>pomieszczeń</a:t>
            </a:r>
            <a:r>
              <a:rPr lang="en-US" sz="2400" dirty="0"/>
              <a:t> </a:t>
            </a:r>
            <a:r>
              <a:rPr lang="en-US" sz="2400" dirty="0" err="1"/>
              <a:t>mokrych</a:t>
            </a:r>
            <a:r>
              <a:rPr lang="en-US" sz="2400" dirty="0"/>
              <a:t> (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bazie</a:t>
            </a:r>
            <a:r>
              <a:rPr lang="en-US" sz="2400" dirty="0"/>
              <a:t> </a:t>
            </a:r>
            <a:r>
              <a:rPr lang="en-US" sz="2400" dirty="0" err="1"/>
              <a:t>płyt</a:t>
            </a:r>
            <a:r>
              <a:rPr lang="en-US" sz="2400" dirty="0"/>
              <a:t> </a:t>
            </a:r>
            <a:r>
              <a:rPr lang="en-US" sz="2400" dirty="0" err="1"/>
              <a:t>cementowych</a:t>
            </a:r>
            <a:r>
              <a:rPr lang="en-US" sz="2400" dirty="0"/>
              <a:t>, </a:t>
            </a:r>
            <a:r>
              <a:rPr lang="en-US" sz="2400" dirty="0" err="1"/>
              <a:t>prezentujemy</a:t>
            </a:r>
            <a:r>
              <a:rPr lang="en-US" sz="2400" dirty="0"/>
              <a:t> je w </a:t>
            </a:r>
            <a:r>
              <a:rPr lang="en-US" sz="2400" dirty="0" err="1"/>
              <a:t>systemach</a:t>
            </a:r>
            <a:r>
              <a:rPr lang="en-US" sz="2400" dirty="0"/>
              <a:t> AQUAPANEL®)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928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2"/>
              </a:rPr>
              <a:t>http://www.e-izolacje.pl/a/rodzaje-plyt-gipsowo-kartonowych-4341.html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3"/>
              </a:rPr>
              <a:t>https://knauf.pl/systemy-suchej-zabudowy-knauf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4"/>
              </a:rPr>
              <a:t>https://lodz-remont.pl/plyty-karton---gips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5"/>
              </a:rPr>
              <a:t>https://budujemydom.pl/wykanczanie/sciany-wewnetrzne/a/22286-wykanczanie-scian-i-sufitow-plytami-g-k-instrukcja-montazu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6"/>
              </a:rPr>
              <a:t>http://suchazabudowa.pl/data/Edukacja_SSZ/Wydawnictwa/Poradnik_dla_ucznia.pdf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7"/>
              </a:rPr>
              <a:t>https://przepisnadom.pl/artykul/jak-dobrze-wykonczyc-plyty-g-k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8"/>
              </a:rPr>
              <a:t>https://budujemydom.pl/wykanczanie/sciany-wewnetrzne/a/181-jakie-sa-zalety-i-wady-plyt-gipsowo-kartonowych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9"/>
              </a:rPr>
              <a:t>https://www.budujesz.pl/wiadomosc/tynkowanie-czy-plyta-gipsowa-co-lepsze/7240/</a:t>
            </a:r>
            <a:r>
              <a:rPr lang="pl-PL" sz="2000" b="0" i="0" dirty="0">
                <a:effectLst/>
                <a:latin typeface="Open Sans"/>
              </a:rPr>
              <a:t> </a:t>
            </a:r>
            <a:endParaRPr lang="pl-PL" sz="2000" b="0" i="0" dirty="0" smtClean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dirty="0" smtClean="0">
                <a:latin typeface="Open Sans"/>
                <a:hlinkClick r:id="rId10"/>
              </a:rPr>
              <a:t>http://www.e-izolacje.pl/poradnik-budowlany/co-oznaczaja-skroty-gkb-i-gkf-1139.html</a:t>
            </a:r>
            <a:endParaRPr lang="pl-PL" sz="2000" dirty="0" smtClean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dirty="0" smtClean="0">
                <a:latin typeface="Open Sans"/>
                <a:hlinkClick r:id="rId11"/>
              </a:rPr>
              <a:t>https://bechcicki.pl/sucha-zabudowa-co-to-jest/</a:t>
            </a:r>
            <a:endParaRPr lang="pl-PL" sz="2000" dirty="0" smtClean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smtClean="0">
                <a:latin typeface="Open Sans"/>
                <a:hlinkClick r:id="rId12"/>
              </a:rPr>
              <a:t>https://www.leroymerlin.pl/budowa/rodzaje-i-zastosowanie-plyt-gipsowo-kartonowych,e4038,l2715.html</a:t>
            </a:r>
            <a:endParaRPr lang="pl-PL" sz="2000" smtClean="0">
              <a:latin typeface="Open Sans"/>
            </a:endParaRPr>
          </a:p>
          <a:p>
            <a:pPr>
              <a:buFont typeface="+mj-lt"/>
              <a:buAutoNum type="arabicPeriod"/>
            </a:pPr>
            <a:endParaRPr lang="pl-PL" sz="2000" dirty="0" smtClean="0">
              <a:latin typeface="Open Sans"/>
            </a:endParaRPr>
          </a:p>
          <a:p>
            <a:pPr>
              <a:buFont typeface="+mj-lt"/>
              <a:buAutoNum type="arabicPeriod"/>
            </a:pPr>
            <a:endParaRPr lang="pl-PL" sz="20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25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DAC36D0-22D1-4339-A80C-E12B8AC2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703384"/>
              </p:ext>
            </p:extLst>
          </p:nvPr>
        </p:nvGraphicFramePr>
        <p:xfrm>
          <a:off x="496389" y="1210491"/>
          <a:ext cx="10772502" cy="522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09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58549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4023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903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słaba pod względem merytorycznym. Brakujące elementy.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Oferta dla klienta z poważnymi błędami.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Oferta dla klienta z małymi błędami.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bardzo dobra pod względem merytorycznym. Poprawne, ciekawe treści.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Oferta dla klienta bez błędów.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Prezentacja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</a:t>
                      </a:r>
                      <a:br>
                        <a:rPr lang="pl-PL" sz="1100" dirty="0">
                          <a:effectLst/>
                        </a:rPr>
                      </a:br>
                      <a:endParaRPr lang="pl-PL" sz="1100" dirty="0">
                        <a:effectLst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</a:t>
                      </a: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632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Wrażenia estetyczne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stronie.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Projekt dla klienta nie czytelny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Projekt dla klienta przeciętny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Atrakcyjna forma przygotowania projektu dla klienta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Zaangażowanie w pracę grupy, umiejętność współpracy.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wykonanie plakatu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angażował się tylko w jeden etap pracy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 na obu etapach pracy nad zadaniem.  Wzajemne motywowanie się do pracy. Umiejętność współpracy w grupie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40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03324746"/>
              </p:ext>
            </p:extLst>
          </p:nvPr>
        </p:nvGraphicFramePr>
        <p:xfrm>
          <a:off x="815197" y="1428206"/>
          <a:ext cx="10561606" cy="489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0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Wnioski</a:t>
            </a: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zasad pracy z GKB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Utrwaliliście wiedze o tym jak jakie jak wykonać różne rodzaje zabudowy GKB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 prezentować swój pomysł klientowi i jak sporządzić ofertę.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zawodową.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0" indent="0">
              <a:spcAft>
                <a:spcPts val="80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380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rgbClr val="FFFFFF"/>
                </a:solidFill>
              </a:rPr>
              <a:t>Wprowadzenie – informacje dla uczniów</a:t>
            </a:r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600" dirty="0"/>
              <a:t>Dziś będziemy pracowali metodą Web Quest.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Przygotowane zajęcia zajmą około 10 godzin i pozwolą się wam zapoznać z zaletami oraz zasadami wykonania suchej zabudowy. 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Będziecie mieli też możliwość przetestowania swojej wiedzy opisując jak wykonać suchą zabudowę we wskazanym przypadku.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Będziecie pracowali w grupach, by nauczyć się współpracy i mieć okazje do wymiany swoich spostrzeżeń z kolegami. </a:t>
            </a:r>
          </a:p>
        </p:txBody>
      </p:sp>
    </p:spTree>
    <p:extLst>
      <p:ext uri="{BB962C8B-B14F-4D97-AF65-F5344CB8AC3E}">
        <p14:creationId xmlns="" xmlns:p14="http://schemas.microsoft.com/office/powerpoint/2010/main" val="1166270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do sporządzenia reklamy usługi, którą w przyszłości możecie oferować.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>
              <a:spcAft>
                <a:spcPts val="800"/>
              </a:spcAft>
            </a:pP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9107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rgbClr val="FFFFFF"/>
                </a:solidFill>
              </a:rPr>
              <a:t>Wprowadzenie – informacje dla nauczyciela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200" b="1"/>
              <a:t>Sugerowany czas na realizacje WQ: </a:t>
            </a:r>
          </a:p>
          <a:p>
            <a:pPr marL="0" indent="0">
              <a:buNone/>
            </a:pPr>
            <a:r>
              <a:rPr lang="pl-PL" sz="2200"/>
              <a:t>Uczniowie nad realizacją procesu będą pracowali 10 godzin lekcyjnych</a:t>
            </a:r>
          </a:p>
          <a:p>
            <a:pPr marL="0" indent="0">
              <a:buNone/>
            </a:pPr>
            <a:r>
              <a:rPr lang="pl-PL" sz="2200" b="1"/>
              <a:t>Kryteria oceny:</a:t>
            </a:r>
          </a:p>
          <a:p>
            <a:pPr marL="0" indent="0">
              <a:buNone/>
            </a:pPr>
            <a:r>
              <a:rPr lang="pl-PL" sz="220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buNone/>
            </a:pPr>
            <a:r>
              <a:rPr lang="pl-PL" sz="2200" b="1"/>
              <a:t>Ewaluacja:</a:t>
            </a:r>
          </a:p>
          <a:p>
            <a:pPr marL="0" indent="0">
              <a:buNone/>
            </a:pPr>
            <a:r>
              <a:rPr lang="pl-PL" sz="220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="" xmlns:p14="http://schemas.microsoft.com/office/powerpoint/2010/main" val="67822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738F59A4-4431-460D-8E49-6E65C189A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A919B9C-5C01-47E4-B2F2-45F589208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85A82CE-D835-4542-BE8D-62A8F5A943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63D7EF0-3AC8-4029-B55D-EBDD733D39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Symbol zastępczy zawartości 2">
            <a:extLst>
              <a:ext uri="{FF2B5EF4-FFF2-40B4-BE49-F238E27FC236}">
                <a16:creationId xmlns:a16="http://schemas.microsoft.com/office/drawing/2014/main" xmlns="" id="{EC5F377D-9E4C-41A4-B95E-873CCE600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12561027"/>
              </p:ext>
            </p:extLst>
          </p:nvPr>
        </p:nvGraphicFramePr>
        <p:xfrm>
          <a:off x="228600" y="504825"/>
          <a:ext cx="11412538" cy="578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730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Będziecie pracować w grupach. Każda z grup wcieli się w pracowników firmy remontowej.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Zgłosił się do was klienci, którzy chcą zamówić wykonanie ścian w suchej zabudowie. Jeden z nich prosi o ścianę łazienkową z glazurą. Drugi  chciałby podwieszany sufit spełniający wymagania EI60. Trzeci chciałby ściankę w pokoju, na której będzie mógł powiesić telewizor i półkę RTV.</a:t>
            </a:r>
          </a:p>
        </p:txBody>
      </p:sp>
    </p:spTree>
    <p:extLst>
      <p:ext uri="{BB962C8B-B14F-4D97-AF65-F5344CB8AC3E}">
        <p14:creationId xmlns="" xmlns:p14="http://schemas.microsoft.com/office/powerpoint/2010/main" val="352988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Każda z grup będzie musiała wykonać dwa zadania.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Pierwszym będzie przygotowanie prezentacji dla waszego szefa – czyli nauczyciela. Musicie w niej przekonać go, że znacie temat zabudowy GKB, znacie materiały i techniki pracy z nimi.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5373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Drugim zadaniem będzie przygotowanie materiałów dla klienta (którym znów będzie nauczyciel):</a:t>
            </a:r>
          </a:p>
          <a:p>
            <a:pPr>
              <a:buFontTx/>
              <a:buChar char="-"/>
            </a:pPr>
            <a:r>
              <a:rPr lang="pl-PL" dirty="0"/>
              <a:t>Projekt </a:t>
            </a:r>
          </a:p>
          <a:p>
            <a:pPr>
              <a:buFontTx/>
              <a:buChar char="-"/>
            </a:pPr>
            <a:r>
              <a:rPr lang="pl-PL" dirty="0"/>
              <a:t>Zestawienie materiałów</a:t>
            </a:r>
          </a:p>
          <a:p>
            <a:pPr>
              <a:buFontTx/>
              <a:buChar char="-"/>
            </a:pPr>
            <a:r>
              <a:rPr lang="pl-PL" dirty="0"/>
              <a:t>Kosztorys .</a:t>
            </a:r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r>
              <a:rPr lang="pl-PL" dirty="0"/>
              <a:t>Pamiętajcie, jeśli nie przekonacie szefa, że umiecie pracować z GKB zleci pracę komuś innemu. </a:t>
            </a:r>
            <a:br>
              <a:rPr lang="pl-PL" dirty="0"/>
            </a:br>
            <a:r>
              <a:rPr lang="pl-PL" dirty="0"/>
              <a:t>A jeśli klient nie będzie zadowolony z oferty, wybierze inną firmę. Zwróćcie więc uwagę na koszty.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5809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86763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30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2286368"/>
              </p:ext>
            </p:extLst>
          </p:nvPr>
        </p:nvGraphicFramePr>
        <p:xfrm>
          <a:off x="838200" y="1352549"/>
          <a:ext cx="105156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85891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1442</Words>
  <Application>Microsoft Office PowerPoint</Application>
  <PresentationFormat>Niestandardowy</PresentationFormat>
  <Paragraphs>146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Sucha zabudowa</vt:lpstr>
      <vt:lpstr>Wprowadzenie – informacje dla uczniów</vt:lpstr>
      <vt:lpstr>Wprowadzenie – informacje dla nauczyciela</vt:lpstr>
      <vt:lpstr>Slajd 4</vt:lpstr>
      <vt:lpstr>ZADANIE</vt:lpstr>
      <vt:lpstr>ZADANIE</vt:lpstr>
      <vt:lpstr>ZADANIE</vt:lpstr>
      <vt:lpstr>Slajd 8</vt:lpstr>
      <vt:lpstr>Slajd 9</vt:lpstr>
      <vt:lpstr>Slajd 10</vt:lpstr>
      <vt:lpstr>Slajd 11</vt:lpstr>
      <vt:lpstr>Podstawy pracy z GKB</vt:lpstr>
      <vt:lpstr>Slajd 13</vt:lpstr>
      <vt:lpstr>Slajd 14</vt:lpstr>
      <vt:lpstr>Slajd 15</vt:lpstr>
      <vt:lpstr>Źródła</vt:lpstr>
      <vt:lpstr>EWALUACJA</vt:lpstr>
      <vt:lpstr>EWALUACJA</vt:lpstr>
      <vt:lpstr>Wnioski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Konrad1</cp:lastModifiedBy>
  <cp:revision>9</cp:revision>
  <dcterms:created xsi:type="dcterms:W3CDTF">2021-02-22T06:21:20Z</dcterms:created>
  <dcterms:modified xsi:type="dcterms:W3CDTF">2021-09-22T11:33:18Z</dcterms:modified>
</cp:coreProperties>
</file>